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72" r:id="rId3"/>
    <p:sldId id="257" r:id="rId4"/>
    <p:sldId id="263" r:id="rId5"/>
    <p:sldId id="258" r:id="rId6"/>
    <p:sldId id="264" r:id="rId7"/>
    <p:sldId id="259" r:id="rId8"/>
    <p:sldId id="265" r:id="rId9"/>
    <p:sldId id="266" r:id="rId10"/>
    <p:sldId id="267" r:id="rId11"/>
    <p:sldId id="260" r:id="rId12"/>
    <p:sldId id="268" r:id="rId13"/>
    <p:sldId id="269" r:id="rId14"/>
    <p:sldId id="270" r:id="rId15"/>
    <p:sldId id="261" r:id="rId16"/>
    <p:sldId id="262" r:id="rId17"/>
    <p:sldId id="273" r:id="rId18"/>
    <p:sldId id="271"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28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Constantia" pitchFamily="18" charset="0"/>
              </a:defRPr>
            </a:lvl1pPr>
          </a:lstStyle>
          <a:p>
            <a:pPr>
              <a:defRPr/>
            </a:pPr>
            <a:endParaRPr lang="es-CL"/>
          </a:p>
        </p:txBody>
      </p:sp>
      <p:sp>
        <p:nvSpPr>
          <p:cNvPr id="348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onstantia" pitchFamily="18" charset="0"/>
              </a:defRPr>
            </a:lvl1pPr>
          </a:lstStyle>
          <a:p>
            <a:pPr>
              <a:defRPr/>
            </a:pPr>
            <a:fld id="{8B0CE12B-A678-448E-BE59-F765D54FF154}" type="datetimeFigureOut">
              <a:rPr lang="es-CL"/>
              <a:pPr>
                <a:defRPr/>
              </a:pPr>
              <a:t>24-07-2012</a:t>
            </a:fld>
            <a:endParaRPr lang="es-CL"/>
          </a:p>
        </p:txBody>
      </p:sp>
      <p:sp>
        <p:nvSpPr>
          <p:cNvPr id="13316" name="Rectangle 4"/>
          <p:cNvSpPr>
            <a:spLocks noGrp="1"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48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CL" noProof="0" smtClean="0"/>
              <a:t>Haga clic para modificar el estilo de texto del patrón</a:t>
            </a:r>
          </a:p>
          <a:p>
            <a:pPr lvl="1"/>
            <a:r>
              <a:rPr lang="es-CL" noProof="0" smtClean="0"/>
              <a:t>Segundo nivel</a:t>
            </a:r>
          </a:p>
          <a:p>
            <a:pPr lvl="2"/>
            <a:r>
              <a:rPr lang="es-CL" noProof="0" smtClean="0"/>
              <a:t>Tercer nivel</a:t>
            </a:r>
          </a:p>
          <a:p>
            <a:pPr lvl="3"/>
            <a:r>
              <a:rPr lang="es-CL" noProof="0" smtClean="0"/>
              <a:t>Cuarto nivel</a:t>
            </a:r>
          </a:p>
          <a:p>
            <a:pPr lvl="4"/>
            <a:r>
              <a:rPr lang="es-CL" noProof="0" smtClean="0"/>
              <a:t>Quinto nivel</a:t>
            </a:r>
          </a:p>
        </p:txBody>
      </p:sp>
      <p:sp>
        <p:nvSpPr>
          <p:cNvPr id="348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Constantia" pitchFamily="18" charset="0"/>
              </a:defRPr>
            </a:lvl1pPr>
          </a:lstStyle>
          <a:p>
            <a:pPr>
              <a:defRPr/>
            </a:pPr>
            <a:endParaRPr lang="es-CL"/>
          </a:p>
        </p:txBody>
      </p:sp>
      <p:sp>
        <p:nvSpPr>
          <p:cNvPr id="348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onstantia" pitchFamily="18" charset="0"/>
              </a:defRPr>
            </a:lvl1pPr>
          </a:lstStyle>
          <a:p>
            <a:pPr>
              <a:defRPr/>
            </a:pPr>
            <a:fld id="{A58A263D-CB96-4945-9C65-B840335C836F}" type="slidenum">
              <a:rPr lang="es-CL"/>
              <a:pPr>
                <a:defRPr/>
              </a:pPr>
              <a:t>‹Nº›</a:t>
            </a:fld>
            <a:endParaRPr lang="es-CL"/>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Rot="1" noChangeArrowheads="1" noTextEdit="1"/>
          </p:cNvSpPr>
          <p:nvPr>
            <p:ph type="sldImg"/>
          </p:nvPr>
        </p:nvSpPr>
        <p:spPr>
          <a:ln/>
        </p:spPr>
      </p:sp>
      <p:sp>
        <p:nvSpPr>
          <p:cNvPr id="15362" name="Rectangle 3"/>
          <p:cNvSpPr>
            <a:spLocks noGrp="1" noChangeArrowheads="1"/>
          </p:cNvSpPr>
          <p:nvPr>
            <p:ph type="body" idx="1"/>
          </p:nvPr>
        </p:nvSpPr>
        <p:spPr>
          <a:noFill/>
          <a:ln/>
        </p:spPr>
        <p:txBody>
          <a:bodyPr/>
          <a:lstStyle/>
          <a:p>
            <a:pPr eaLnBrk="1" hangingPunct="1"/>
            <a:r>
              <a:rPr lang="es-CL" smtClean="0"/>
              <a:t>8 (1)</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Rot="1" noChangeArrowheads="1" noTextEdit="1"/>
          </p:cNvSpPr>
          <p:nvPr>
            <p:ph type="sldImg"/>
          </p:nvPr>
        </p:nvSpPr>
        <p:spPr>
          <a:ln/>
        </p:spPr>
      </p:sp>
      <p:sp>
        <p:nvSpPr>
          <p:cNvPr id="33794" name="Rectangle 3"/>
          <p:cNvSpPr>
            <a:spLocks noGrp="1" noChangeArrowheads="1"/>
          </p:cNvSpPr>
          <p:nvPr>
            <p:ph type="body" idx="1"/>
          </p:nvPr>
        </p:nvSpPr>
        <p:spPr>
          <a:noFill/>
          <a:ln/>
        </p:spPr>
        <p:txBody>
          <a:bodyPr/>
          <a:lstStyle/>
          <a:p>
            <a:r>
              <a:rPr lang="es-CL" smtClean="0"/>
              <a:t>8.3 (10)</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Rot="1" noChangeArrowheads="1" noTextEdit="1"/>
          </p:cNvSpPr>
          <p:nvPr>
            <p:ph type="sldImg"/>
          </p:nvPr>
        </p:nvSpPr>
        <p:spPr>
          <a:ln/>
        </p:spPr>
      </p:sp>
      <p:sp>
        <p:nvSpPr>
          <p:cNvPr id="35842" name="Rectangle 3"/>
          <p:cNvSpPr>
            <a:spLocks noGrp="1" noChangeArrowheads="1"/>
          </p:cNvSpPr>
          <p:nvPr>
            <p:ph type="body" idx="1"/>
          </p:nvPr>
        </p:nvSpPr>
        <p:spPr>
          <a:noFill/>
          <a:ln/>
        </p:spPr>
        <p:txBody>
          <a:bodyPr/>
          <a:lstStyle/>
          <a:p>
            <a:r>
              <a:rPr lang="es-CL" smtClean="0"/>
              <a:t>8.4 (11)</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Rot="1" noChangeArrowheads="1" noTextEdit="1"/>
          </p:cNvSpPr>
          <p:nvPr>
            <p:ph type="sldImg"/>
          </p:nvPr>
        </p:nvSpPr>
        <p:spPr>
          <a:ln/>
        </p:spPr>
      </p:sp>
      <p:sp>
        <p:nvSpPr>
          <p:cNvPr id="37890" name="Rectangle 3"/>
          <p:cNvSpPr>
            <a:spLocks noGrp="1" noChangeArrowheads="1"/>
          </p:cNvSpPr>
          <p:nvPr>
            <p:ph type="body" idx="1"/>
          </p:nvPr>
        </p:nvSpPr>
        <p:spPr>
          <a:noFill/>
          <a:ln/>
        </p:spPr>
        <p:txBody>
          <a:bodyPr/>
          <a:lstStyle/>
          <a:p>
            <a:r>
              <a:rPr lang="es-CL" smtClean="0"/>
              <a:t>8.4 (12)</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Rot="1" noChangeArrowheads="1" noTextEdit="1"/>
          </p:cNvSpPr>
          <p:nvPr>
            <p:ph type="sldImg"/>
          </p:nvPr>
        </p:nvSpPr>
        <p:spPr>
          <a:ln/>
        </p:spPr>
      </p:sp>
      <p:sp>
        <p:nvSpPr>
          <p:cNvPr id="39938" name="Rectangle 3"/>
          <p:cNvSpPr>
            <a:spLocks noGrp="1" noChangeArrowheads="1"/>
          </p:cNvSpPr>
          <p:nvPr>
            <p:ph type="body" idx="1"/>
          </p:nvPr>
        </p:nvSpPr>
        <p:spPr>
          <a:noFill/>
          <a:ln/>
        </p:spPr>
        <p:txBody>
          <a:bodyPr/>
          <a:lstStyle/>
          <a:p>
            <a:r>
              <a:rPr lang="es-CL" smtClean="0"/>
              <a:t>8.4 (13)</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Rot="1" noChangeArrowheads="1" noTextEdit="1"/>
          </p:cNvSpPr>
          <p:nvPr>
            <p:ph type="sldImg"/>
          </p:nvPr>
        </p:nvSpPr>
        <p:spPr>
          <a:ln/>
        </p:spPr>
      </p:sp>
      <p:sp>
        <p:nvSpPr>
          <p:cNvPr id="41986" name="Rectangle 3"/>
          <p:cNvSpPr>
            <a:spLocks noGrp="1" noChangeArrowheads="1"/>
          </p:cNvSpPr>
          <p:nvPr>
            <p:ph type="body" idx="1"/>
          </p:nvPr>
        </p:nvSpPr>
        <p:spPr>
          <a:noFill/>
          <a:ln/>
        </p:spPr>
        <p:txBody>
          <a:bodyPr/>
          <a:lstStyle/>
          <a:p>
            <a:r>
              <a:rPr lang="es-CL" smtClean="0"/>
              <a:t>8.4 (14)</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Rot="1" noChangeArrowheads="1" noTextEdit="1"/>
          </p:cNvSpPr>
          <p:nvPr>
            <p:ph type="sldImg"/>
          </p:nvPr>
        </p:nvSpPr>
        <p:spPr>
          <a:ln/>
        </p:spPr>
      </p:sp>
      <p:sp>
        <p:nvSpPr>
          <p:cNvPr id="44034" name="Rectangle 3"/>
          <p:cNvSpPr>
            <a:spLocks noGrp="1" noChangeArrowheads="1"/>
          </p:cNvSpPr>
          <p:nvPr>
            <p:ph type="body" idx="1"/>
          </p:nvPr>
        </p:nvSpPr>
        <p:spPr>
          <a:noFill/>
          <a:ln/>
        </p:spPr>
        <p:txBody>
          <a:bodyPr/>
          <a:lstStyle/>
          <a:p>
            <a:r>
              <a:rPr lang="es-CL" smtClean="0"/>
              <a:t>8.5 (15)</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Rot="1" noChangeArrowheads="1" noTextEdit="1"/>
          </p:cNvSpPr>
          <p:nvPr>
            <p:ph type="sldImg"/>
          </p:nvPr>
        </p:nvSpPr>
        <p:spPr>
          <a:ln/>
        </p:spPr>
      </p:sp>
      <p:sp>
        <p:nvSpPr>
          <p:cNvPr id="46082" name="Rectangle 3"/>
          <p:cNvSpPr>
            <a:spLocks noGrp="1" noChangeArrowheads="1"/>
          </p:cNvSpPr>
          <p:nvPr>
            <p:ph type="body" idx="1"/>
          </p:nvPr>
        </p:nvSpPr>
        <p:spPr>
          <a:noFill/>
          <a:ln/>
        </p:spPr>
        <p:txBody>
          <a:bodyPr/>
          <a:lstStyle/>
          <a:p>
            <a:r>
              <a:rPr lang="es-CL" smtClean="0"/>
              <a:t>8.5 (16)</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Rot="1" noChangeArrowheads="1" noTextEdit="1"/>
          </p:cNvSpPr>
          <p:nvPr>
            <p:ph type="sldImg"/>
          </p:nvPr>
        </p:nvSpPr>
        <p:spPr>
          <a:ln/>
        </p:spPr>
      </p:sp>
      <p:sp>
        <p:nvSpPr>
          <p:cNvPr id="48130" name="Rectangle 3"/>
          <p:cNvSpPr>
            <a:spLocks noGrp="1" noChangeArrowheads="1"/>
          </p:cNvSpPr>
          <p:nvPr>
            <p:ph type="body" idx="1"/>
          </p:nvPr>
        </p:nvSpPr>
        <p:spPr>
          <a:noFill/>
          <a:ln/>
        </p:spPr>
        <p:txBody>
          <a:bodyPr/>
          <a:lstStyle/>
          <a:p>
            <a:r>
              <a:rPr lang="es-CL" smtClean="0"/>
              <a:t>8.5 (17)</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Rot="1" noChangeArrowheads="1" noTextEdit="1"/>
          </p:cNvSpPr>
          <p:nvPr>
            <p:ph type="sldImg"/>
          </p:nvPr>
        </p:nvSpPr>
        <p:spPr>
          <a:ln/>
        </p:spPr>
      </p:sp>
      <p:sp>
        <p:nvSpPr>
          <p:cNvPr id="50178" name="Rectangle 3"/>
          <p:cNvSpPr>
            <a:spLocks noGrp="1" noChangeArrowheads="1"/>
          </p:cNvSpPr>
          <p:nvPr>
            <p:ph type="body" idx="1"/>
          </p:nvPr>
        </p:nvSpPr>
        <p:spPr>
          <a:noFill/>
          <a:ln/>
        </p:spPr>
        <p:txBody>
          <a:bodyPr/>
          <a:lstStyle/>
          <a:p>
            <a:r>
              <a:rPr lang="es-CL" smtClean="0"/>
              <a:t>8.5 (|8)</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Grp="1" noRot="1" noChangeArrowheads="1" noTextEdit="1"/>
          </p:cNvSpPr>
          <p:nvPr>
            <p:ph type="sldImg"/>
          </p:nvPr>
        </p:nvSpPr>
        <p:spPr>
          <a:ln/>
        </p:spPr>
      </p:sp>
      <p:sp>
        <p:nvSpPr>
          <p:cNvPr id="17410" name="Rectangle 3"/>
          <p:cNvSpPr>
            <a:spLocks noGrp="1" noChangeArrowheads="1"/>
          </p:cNvSpPr>
          <p:nvPr>
            <p:ph type="body" idx="1"/>
          </p:nvPr>
        </p:nvSpPr>
        <p:spPr>
          <a:noFill/>
          <a:ln/>
        </p:spPr>
        <p:txBody>
          <a:bodyPr/>
          <a:lstStyle/>
          <a:p>
            <a:pPr eaLnBrk="1" hangingPunct="1"/>
            <a:r>
              <a:rPr lang="es-CL" smtClean="0"/>
              <a:t>8 (2)</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Grp="1" noRot="1" noChangeArrowheads="1" noTextEdit="1"/>
          </p:cNvSpPr>
          <p:nvPr>
            <p:ph type="sldImg"/>
          </p:nvPr>
        </p:nvSpPr>
        <p:spPr>
          <a:ln/>
        </p:spPr>
      </p:sp>
      <p:sp>
        <p:nvSpPr>
          <p:cNvPr id="19458" name="Rectangle 3"/>
          <p:cNvSpPr>
            <a:spLocks noGrp="1" noChangeArrowheads="1"/>
          </p:cNvSpPr>
          <p:nvPr>
            <p:ph type="body" idx="1"/>
          </p:nvPr>
        </p:nvSpPr>
        <p:spPr>
          <a:noFill/>
          <a:ln/>
        </p:spPr>
        <p:txBody>
          <a:bodyPr/>
          <a:lstStyle/>
          <a:p>
            <a:pPr eaLnBrk="1" hangingPunct="1"/>
            <a:r>
              <a:rPr lang="es-CL" smtClean="0"/>
              <a:t>8.1 (3)</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Grp="1" noRot="1" noChangeArrowheads="1" noTextEdit="1"/>
          </p:cNvSpPr>
          <p:nvPr>
            <p:ph type="sldImg"/>
          </p:nvPr>
        </p:nvSpPr>
        <p:spPr>
          <a:ln/>
        </p:spPr>
      </p:sp>
      <p:sp>
        <p:nvSpPr>
          <p:cNvPr id="21506" name="Rectangle 3"/>
          <p:cNvSpPr>
            <a:spLocks noGrp="1" noChangeArrowheads="1"/>
          </p:cNvSpPr>
          <p:nvPr>
            <p:ph type="body" idx="1"/>
          </p:nvPr>
        </p:nvSpPr>
        <p:spPr>
          <a:noFill/>
          <a:ln/>
        </p:spPr>
        <p:txBody>
          <a:bodyPr/>
          <a:lstStyle/>
          <a:p>
            <a:pPr eaLnBrk="1" hangingPunct="1"/>
            <a:r>
              <a:rPr lang="es-CL" smtClean="0"/>
              <a:t>8.1 (4)</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Rot="1" noChangeArrowheads="1" noTextEdit="1"/>
          </p:cNvSpPr>
          <p:nvPr>
            <p:ph type="sldImg"/>
          </p:nvPr>
        </p:nvSpPr>
        <p:spPr>
          <a:ln/>
        </p:spPr>
      </p:sp>
      <p:sp>
        <p:nvSpPr>
          <p:cNvPr id="23554" name="Rectangle 3"/>
          <p:cNvSpPr>
            <a:spLocks noGrp="1" noChangeArrowheads="1"/>
          </p:cNvSpPr>
          <p:nvPr>
            <p:ph type="body" idx="1"/>
          </p:nvPr>
        </p:nvSpPr>
        <p:spPr>
          <a:noFill/>
          <a:ln/>
        </p:spPr>
        <p:txBody>
          <a:bodyPr/>
          <a:lstStyle/>
          <a:p>
            <a:r>
              <a:rPr lang="es-CL" smtClean="0"/>
              <a:t>8.2 (5)</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Rot="1" noChangeArrowheads="1" noTextEdit="1"/>
          </p:cNvSpPr>
          <p:nvPr>
            <p:ph type="sldImg"/>
          </p:nvPr>
        </p:nvSpPr>
        <p:spPr>
          <a:ln/>
        </p:spPr>
      </p:sp>
      <p:sp>
        <p:nvSpPr>
          <p:cNvPr id="25602" name="Rectangle 3"/>
          <p:cNvSpPr>
            <a:spLocks noGrp="1" noChangeArrowheads="1"/>
          </p:cNvSpPr>
          <p:nvPr>
            <p:ph type="body" idx="1"/>
          </p:nvPr>
        </p:nvSpPr>
        <p:spPr>
          <a:noFill/>
          <a:ln/>
        </p:spPr>
        <p:txBody>
          <a:bodyPr/>
          <a:lstStyle/>
          <a:p>
            <a:r>
              <a:rPr lang="es-CL" smtClean="0"/>
              <a:t>8.2 (16)</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Rot="1" noChangeArrowheads="1" noTextEdit="1"/>
          </p:cNvSpPr>
          <p:nvPr>
            <p:ph type="sldImg"/>
          </p:nvPr>
        </p:nvSpPr>
        <p:spPr>
          <a:ln/>
        </p:spPr>
      </p:sp>
      <p:sp>
        <p:nvSpPr>
          <p:cNvPr id="27650" name="Rectangle 3"/>
          <p:cNvSpPr>
            <a:spLocks noGrp="1" noChangeArrowheads="1"/>
          </p:cNvSpPr>
          <p:nvPr>
            <p:ph type="body" idx="1"/>
          </p:nvPr>
        </p:nvSpPr>
        <p:spPr>
          <a:noFill/>
          <a:ln/>
        </p:spPr>
        <p:txBody>
          <a:bodyPr/>
          <a:lstStyle/>
          <a:p>
            <a:r>
              <a:rPr lang="es-CL" smtClean="0"/>
              <a:t>8.3 (7)</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Rot="1" noChangeArrowheads="1" noTextEdit="1"/>
          </p:cNvSpPr>
          <p:nvPr>
            <p:ph type="sldImg"/>
          </p:nvPr>
        </p:nvSpPr>
        <p:spPr>
          <a:ln/>
        </p:spPr>
      </p:sp>
      <p:sp>
        <p:nvSpPr>
          <p:cNvPr id="29698" name="Rectangle 3"/>
          <p:cNvSpPr>
            <a:spLocks noGrp="1" noChangeArrowheads="1"/>
          </p:cNvSpPr>
          <p:nvPr>
            <p:ph type="body" idx="1"/>
          </p:nvPr>
        </p:nvSpPr>
        <p:spPr>
          <a:noFill/>
          <a:ln/>
        </p:spPr>
        <p:txBody>
          <a:bodyPr/>
          <a:lstStyle/>
          <a:p>
            <a:r>
              <a:rPr lang="es-CL" smtClean="0"/>
              <a:t>8.3 (8)</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Rot="1" noChangeArrowheads="1" noTextEdit="1"/>
          </p:cNvSpPr>
          <p:nvPr>
            <p:ph type="sldImg"/>
          </p:nvPr>
        </p:nvSpPr>
        <p:spPr>
          <a:ln/>
        </p:spPr>
      </p:sp>
      <p:sp>
        <p:nvSpPr>
          <p:cNvPr id="31746" name="Rectangle 3"/>
          <p:cNvSpPr>
            <a:spLocks noGrp="1" noChangeArrowheads="1"/>
          </p:cNvSpPr>
          <p:nvPr>
            <p:ph type="body" idx="1"/>
          </p:nvPr>
        </p:nvSpPr>
        <p:spPr>
          <a:noFill/>
          <a:ln/>
        </p:spPr>
        <p:txBody>
          <a:bodyPr/>
          <a:lstStyle/>
          <a:p>
            <a:r>
              <a:rPr lang="es-CL" smtClean="0"/>
              <a:t>8.3 (9)</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4" name="Date Placeholder 29"/>
          <p:cNvSpPr>
            <a:spLocks noGrp="1"/>
          </p:cNvSpPr>
          <p:nvPr>
            <p:ph type="dt" sz="half" idx="10"/>
          </p:nvPr>
        </p:nvSpPr>
        <p:spPr/>
        <p:txBody>
          <a:bodyPr/>
          <a:lstStyle>
            <a:lvl1pPr>
              <a:defRPr/>
            </a:lvl1pPr>
          </a:lstStyle>
          <a:p>
            <a:pPr>
              <a:defRPr/>
            </a:pPr>
            <a:fld id="{33785BF7-B882-4A30-A457-A648EE9AF95E}" type="datetimeFigureOut">
              <a:rPr lang="en-GB"/>
              <a:pPr>
                <a:defRPr/>
              </a:pPr>
              <a:t>24/07/2012</a:t>
            </a:fld>
            <a:endParaRPr lang="en-GB"/>
          </a:p>
        </p:txBody>
      </p:sp>
      <p:sp>
        <p:nvSpPr>
          <p:cNvPr id="5" name="Footer Placeholder 18"/>
          <p:cNvSpPr>
            <a:spLocks noGrp="1"/>
          </p:cNvSpPr>
          <p:nvPr>
            <p:ph type="ftr" sz="quarter" idx="11"/>
          </p:nvPr>
        </p:nvSpPr>
        <p:spPr/>
        <p:txBody>
          <a:bodyPr/>
          <a:lstStyle>
            <a:lvl1pPr>
              <a:defRPr/>
            </a:lvl1pPr>
          </a:lstStyle>
          <a:p>
            <a:pPr>
              <a:defRPr/>
            </a:pPr>
            <a:endParaRPr lang="en-GB"/>
          </a:p>
        </p:txBody>
      </p:sp>
      <p:sp>
        <p:nvSpPr>
          <p:cNvPr id="6" name="Slide Number Placeholder 26"/>
          <p:cNvSpPr>
            <a:spLocks noGrp="1"/>
          </p:cNvSpPr>
          <p:nvPr>
            <p:ph type="sldNum" sz="quarter" idx="12"/>
          </p:nvPr>
        </p:nvSpPr>
        <p:spPr/>
        <p:txBody>
          <a:bodyPr/>
          <a:lstStyle>
            <a:lvl1pPr>
              <a:defRPr/>
            </a:lvl1pPr>
          </a:lstStyle>
          <a:p>
            <a:pPr>
              <a:defRPr/>
            </a:pPr>
            <a:fld id="{94A8D42A-A2AA-4203-8885-49DAE0091F7F}" type="slidenum">
              <a:rPr lang="en-GB"/>
              <a:pPr>
                <a:defRPr/>
              </a:pPr>
              <a:t>‹Nº›</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E6EE414A-BD5D-4A56-97AD-FAB060A4EFD9}" type="datetimeFigureOut">
              <a:rPr lang="en-GB"/>
              <a:pPr>
                <a:defRPr/>
              </a:pPr>
              <a:t>24/07/2012</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840E96F7-270F-4E7B-A4B9-BE5830D8154E}" type="slidenum">
              <a:rPr lang="en-GB"/>
              <a:pPr>
                <a:defRPr/>
              </a:pPr>
              <a:t>‹Nº›</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77A3EC8F-3331-4F31-A05D-9B09503A7561}" type="datetimeFigureOut">
              <a:rPr lang="en-GB"/>
              <a:pPr>
                <a:defRPr/>
              </a:pPr>
              <a:t>24/07/2012</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96A17F6F-437B-4C1F-A68D-823307EA6121}" type="slidenum">
              <a:rPr lang="en-GB"/>
              <a:pPr>
                <a:defRPr/>
              </a:pPr>
              <a:t>‹Nº›</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215C03AB-73CB-4211-98FD-A480027B82C7}" type="datetimeFigureOut">
              <a:rPr lang="en-GB"/>
              <a:pPr>
                <a:defRPr/>
              </a:pPr>
              <a:t>24/07/2012</a:t>
            </a:fld>
            <a:endParaRPr lang="en-GB"/>
          </a:p>
        </p:txBody>
      </p:sp>
      <p:sp>
        <p:nvSpPr>
          <p:cNvPr id="5" name="Footer Placeholder 21"/>
          <p:cNvSpPr>
            <a:spLocks noGrp="1"/>
          </p:cNvSpPr>
          <p:nvPr>
            <p:ph type="ftr" sz="quarter" idx="11"/>
          </p:nvPr>
        </p:nvSpPr>
        <p:spPr/>
        <p:txBody>
          <a:bodyPr/>
          <a:lstStyle>
            <a:lvl1pPr>
              <a:defRPr/>
            </a:lvl1pPr>
          </a:lstStyle>
          <a:p>
            <a:pPr>
              <a:defRPr/>
            </a:pPr>
            <a:endParaRPr lang="en-GB"/>
          </a:p>
        </p:txBody>
      </p:sp>
      <p:sp>
        <p:nvSpPr>
          <p:cNvPr id="6" name="Slide Number Placeholder 17"/>
          <p:cNvSpPr>
            <a:spLocks noGrp="1"/>
          </p:cNvSpPr>
          <p:nvPr>
            <p:ph type="sldNum" sz="quarter" idx="12"/>
          </p:nvPr>
        </p:nvSpPr>
        <p:spPr/>
        <p:txBody>
          <a:bodyPr/>
          <a:lstStyle>
            <a:lvl1pPr>
              <a:defRPr/>
            </a:lvl1pPr>
          </a:lstStyle>
          <a:p>
            <a:pPr>
              <a:defRPr/>
            </a:pPr>
            <a:fld id="{6A8415B7-B0C9-47CD-A214-58C8E4C186D4}" type="slidenum">
              <a:rPr lang="en-GB"/>
              <a:pPr>
                <a:defRPr/>
              </a:pPr>
              <a:t>‹Nº›</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1"/>
          </p:nvPr>
        </p:nvSpPr>
        <p:spPr>
          <a:xfrm>
            <a:off x="530352" y="2704664"/>
            <a:ext cx="77724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3B24871B-3657-4840-BE69-D3A5C4BE8A70}" type="datetimeFigureOut">
              <a:rPr lang="en-GB"/>
              <a:pPr>
                <a:defRPr/>
              </a:pPr>
              <a:t>24/07/2012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EAA06A04-6F02-4433-953D-2211AF8AE9A2}" type="slidenum">
              <a:rPr lang="en-GB"/>
              <a:pPr>
                <a:defRPr/>
              </a:pPr>
              <a:t>‹Nº›</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EB2E1493-373E-4FA9-88FC-DACBBF1A0ADE}" type="datetimeFigureOut">
              <a:rPr lang="en-GB"/>
              <a:pPr>
                <a:defRPr/>
              </a:pPr>
              <a:t>24/07/2012</a:t>
            </a:fld>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82535054-39E6-4D7D-BC47-3E1AC293AFE1}" type="slidenum">
              <a:rPr lang="en-GB"/>
              <a:pPr>
                <a:defRPr/>
              </a:pPr>
              <a:t>‹Nº›</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9"/>
          <p:cNvSpPr>
            <a:spLocks noGrp="1"/>
          </p:cNvSpPr>
          <p:nvPr>
            <p:ph type="dt" sz="half" idx="10"/>
          </p:nvPr>
        </p:nvSpPr>
        <p:spPr/>
        <p:txBody>
          <a:bodyPr/>
          <a:lstStyle>
            <a:lvl1pPr>
              <a:defRPr/>
            </a:lvl1pPr>
          </a:lstStyle>
          <a:p>
            <a:pPr>
              <a:defRPr/>
            </a:pPr>
            <a:fld id="{FA79AF33-55A7-4DEA-8A4D-E972E3403786}" type="datetimeFigureOut">
              <a:rPr lang="en-GB"/>
              <a:pPr>
                <a:defRPr/>
              </a:pPr>
              <a:t>24/07/2012</a:t>
            </a:fld>
            <a:endParaRPr lang="en-GB"/>
          </a:p>
        </p:txBody>
      </p:sp>
      <p:sp>
        <p:nvSpPr>
          <p:cNvPr id="8" name="Footer Placeholder 21"/>
          <p:cNvSpPr>
            <a:spLocks noGrp="1"/>
          </p:cNvSpPr>
          <p:nvPr>
            <p:ph type="ftr" sz="quarter" idx="11"/>
          </p:nvPr>
        </p:nvSpPr>
        <p:spPr/>
        <p:txBody>
          <a:bodyPr/>
          <a:lstStyle>
            <a:lvl1pPr>
              <a:defRPr/>
            </a:lvl1pPr>
          </a:lstStyle>
          <a:p>
            <a:pPr>
              <a:defRPr/>
            </a:pPr>
            <a:endParaRPr lang="en-GB"/>
          </a:p>
        </p:txBody>
      </p:sp>
      <p:sp>
        <p:nvSpPr>
          <p:cNvPr id="9" name="Slide Number Placeholder 17"/>
          <p:cNvSpPr>
            <a:spLocks noGrp="1"/>
          </p:cNvSpPr>
          <p:nvPr>
            <p:ph type="sldNum" sz="quarter" idx="12"/>
          </p:nvPr>
        </p:nvSpPr>
        <p:spPr/>
        <p:txBody>
          <a:bodyPr/>
          <a:lstStyle>
            <a:lvl1pPr>
              <a:defRPr/>
            </a:lvl1pPr>
          </a:lstStyle>
          <a:p>
            <a:pPr>
              <a:defRPr/>
            </a:pPr>
            <a:fld id="{2114E8B1-3A1B-49B7-8AE9-874ED2EDF492}" type="slidenum">
              <a:rPr lang="en-GB"/>
              <a:pPr>
                <a:defRPr/>
              </a:pPr>
              <a:t>‹Nº›</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Date Placeholder 9"/>
          <p:cNvSpPr>
            <a:spLocks noGrp="1"/>
          </p:cNvSpPr>
          <p:nvPr>
            <p:ph type="dt" sz="half" idx="10"/>
          </p:nvPr>
        </p:nvSpPr>
        <p:spPr/>
        <p:txBody>
          <a:bodyPr/>
          <a:lstStyle>
            <a:lvl1pPr>
              <a:defRPr/>
            </a:lvl1pPr>
          </a:lstStyle>
          <a:p>
            <a:pPr>
              <a:defRPr/>
            </a:pPr>
            <a:fld id="{927AD721-32FF-4037-9EB9-02E7B88C671C}" type="datetimeFigureOut">
              <a:rPr lang="en-GB"/>
              <a:pPr>
                <a:defRPr/>
              </a:pPr>
              <a:t>24/07/2012</a:t>
            </a:fld>
            <a:endParaRPr lang="en-GB"/>
          </a:p>
        </p:txBody>
      </p:sp>
      <p:sp>
        <p:nvSpPr>
          <p:cNvPr id="4" name="Footer Placeholder 21"/>
          <p:cNvSpPr>
            <a:spLocks noGrp="1"/>
          </p:cNvSpPr>
          <p:nvPr>
            <p:ph type="ftr" sz="quarter" idx="11"/>
          </p:nvPr>
        </p:nvSpPr>
        <p:spPr/>
        <p:txBody>
          <a:bodyPr/>
          <a:lstStyle>
            <a:lvl1pPr>
              <a:defRPr/>
            </a:lvl1pPr>
          </a:lstStyle>
          <a:p>
            <a:pPr>
              <a:defRPr/>
            </a:pPr>
            <a:endParaRPr lang="en-GB"/>
          </a:p>
        </p:txBody>
      </p:sp>
      <p:sp>
        <p:nvSpPr>
          <p:cNvPr id="5" name="Slide Number Placeholder 17"/>
          <p:cNvSpPr>
            <a:spLocks noGrp="1"/>
          </p:cNvSpPr>
          <p:nvPr>
            <p:ph type="sldNum" sz="quarter" idx="12"/>
          </p:nvPr>
        </p:nvSpPr>
        <p:spPr/>
        <p:txBody>
          <a:bodyPr/>
          <a:lstStyle>
            <a:lvl1pPr>
              <a:defRPr/>
            </a:lvl1pPr>
          </a:lstStyle>
          <a:p>
            <a:pPr>
              <a:defRPr/>
            </a:pPr>
            <a:fld id="{04137CAB-1D2F-4484-BFA9-12E7A44F7189}" type="slidenum">
              <a:rPr lang="en-GB"/>
              <a:pPr>
                <a:defRPr/>
              </a:pPr>
              <a:t>‹Nº›</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8F176874-423F-4EB9-90B0-AFABB944DCB6}" type="datetimeFigureOut">
              <a:rPr lang="en-GB"/>
              <a:pPr>
                <a:defRPr/>
              </a:pPr>
              <a:t>24/07/2012</a:t>
            </a:fld>
            <a:endParaRPr lang="en-GB"/>
          </a:p>
        </p:txBody>
      </p:sp>
      <p:sp>
        <p:nvSpPr>
          <p:cNvPr id="3" name="Footer Placeholder 21"/>
          <p:cNvSpPr>
            <a:spLocks noGrp="1"/>
          </p:cNvSpPr>
          <p:nvPr>
            <p:ph type="ftr" sz="quarter" idx="11"/>
          </p:nvPr>
        </p:nvSpPr>
        <p:spPr/>
        <p:txBody>
          <a:bodyPr/>
          <a:lstStyle>
            <a:lvl1pPr>
              <a:defRPr/>
            </a:lvl1pPr>
          </a:lstStyle>
          <a:p>
            <a:pPr>
              <a:defRPr/>
            </a:pPr>
            <a:endParaRPr lang="en-GB"/>
          </a:p>
        </p:txBody>
      </p:sp>
      <p:sp>
        <p:nvSpPr>
          <p:cNvPr id="4" name="Slide Number Placeholder 17"/>
          <p:cNvSpPr>
            <a:spLocks noGrp="1"/>
          </p:cNvSpPr>
          <p:nvPr>
            <p:ph type="sldNum" sz="quarter" idx="12"/>
          </p:nvPr>
        </p:nvSpPr>
        <p:spPr/>
        <p:txBody>
          <a:bodyPr/>
          <a:lstStyle>
            <a:lvl1pPr>
              <a:defRPr/>
            </a:lvl1pPr>
          </a:lstStyle>
          <a:p>
            <a:pPr>
              <a:defRPr/>
            </a:pPr>
            <a:fld id="{6E05A223-631A-4ED8-99C2-5A4249FAABB7}" type="slidenum">
              <a:rPr lang="en-GB"/>
              <a:pPr>
                <a:defRPr/>
              </a:pPr>
              <a:t>‹Nº›</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en-US" smtClean="0"/>
              <a:t>Click to edit Master title style</a:t>
            </a:r>
            <a:endParaRPr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9"/>
          <p:cNvSpPr>
            <a:spLocks noGrp="1"/>
          </p:cNvSpPr>
          <p:nvPr>
            <p:ph type="dt" sz="half" idx="10"/>
          </p:nvPr>
        </p:nvSpPr>
        <p:spPr/>
        <p:txBody>
          <a:bodyPr/>
          <a:lstStyle>
            <a:lvl1pPr>
              <a:defRPr/>
            </a:lvl1pPr>
          </a:lstStyle>
          <a:p>
            <a:pPr>
              <a:defRPr/>
            </a:pPr>
            <a:fld id="{4AA4F422-0CE6-44AD-B8D2-AB104BEF7CE7}" type="datetimeFigureOut">
              <a:rPr lang="en-GB"/>
              <a:pPr>
                <a:defRPr/>
              </a:pPr>
              <a:t>24/07/2012</a:t>
            </a:fld>
            <a:endParaRPr lang="en-GB"/>
          </a:p>
        </p:txBody>
      </p:sp>
      <p:sp>
        <p:nvSpPr>
          <p:cNvPr id="6" name="Footer Placeholder 21"/>
          <p:cNvSpPr>
            <a:spLocks noGrp="1"/>
          </p:cNvSpPr>
          <p:nvPr>
            <p:ph type="ftr" sz="quarter" idx="11"/>
          </p:nvPr>
        </p:nvSpPr>
        <p:spPr/>
        <p:txBody>
          <a:bodyPr/>
          <a:lstStyle>
            <a:lvl1pPr>
              <a:defRPr/>
            </a:lvl1pPr>
          </a:lstStyle>
          <a:p>
            <a:pPr>
              <a:defRPr/>
            </a:pPr>
            <a:endParaRPr lang="en-GB"/>
          </a:p>
        </p:txBody>
      </p:sp>
      <p:sp>
        <p:nvSpPr>
          <p:cNvPr id="7" name="Slide Number Placeholder 17"/>
          <p:cNvSpPr>
            <a:spLocks noGrp="1"/>
          </p:cNvSpPr>
          <p:nvPr>
            <p:ph type="sldNum" sz="quarter" idx="12"/>
          </p:nvPr>
        </p:nvSpPr>
        <p:spPr/>
        <p:txBody>
          <a:bodyPr/>
          <a:lstStyle>
            <a:lvl1pPr>
              <a:defRPr/>
            </a:lvl1pPr>
          </a:lstStyle>
          <a:p>
            <a:pPr>
              <a:defRPr/>
            </a:pPr>
            <a:fld id="{31285705-D27D-4803-AFBC-12E7878CC901}" type="slidenum">
              <a:rPr lang="en-GB"/>
              <a:pPr>
                <a:defRPr/>
              </a:pPr>
              <a:t>‹Nº›</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nip and Round Single Corner Rectangle 8"/>
          <p:cNvSpPr/>
          <p:nvPr/>
        </p:nvSpPr>
        <p:spPr>
          <a:xfrm rot="420000" flipV="1">
            <a:off x="3165475" y="1108075"/>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ight Triangle 11"/>
          <p:cNvSpPr/>
          <p:nvPr/>
        </p:nvSpPr>
        <p:spPr>
          <a:xfrm rot="420000" flipV="1">
            <a:off x="8004175" y="5359400"/>
            <a:ext cx="155575"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609600" y="1176996"/>
            <a:ext cx="2212848" cy="1582621"/>
          </a:xfrm>
        </p:spPr>
        <p:txBody>
          <a:bodyPr lIns="45720" rIns="45720" bIns="45720"/>
          <a:lstStyle>
            <a:lvl1pPr algn="l">
              <a:buNone/>
              <a:defRPr sz="2000" b="1">
                <a:solidFill>
                  <a:schemeClr val="tx2"/>
                </a:solidFill>
              </a:defRPr>
            </a:lvl1pPr>
          </a:lstStyle>
          <a:p>
            <a:r>
              <a:rPr lang="en-US" smtClean="0"/>
              <a:t>Click to edit Master title style</a:t>
            </a:r>
            <a:endParaRPr lang="en-US"/>
          </a:p>
        </p:txBody>
      </p:sp>
      <p:sp>
        <p:nvSpPr>
          <p:cNvPr id="4" name="Text Placeholder 3"/>
          <p:cNvSpPr>
            <a:spLocks noGrp="1"/>
          </p:cNvSpPr>
          <p:nvPr>
            <p:ph type="body" sz="half" idx="2"/>
          </p:nvPr>
        </p:nvSpPr>
        <p:spPr>
          <a:xfrm>
            <a:off x="609600" y="2828785"/>
            <a:ext cx="22098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en-US" smtClean="0"/>
              <a:t>Click to edit Master text styles</a:t>
            </a: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en-US" noProof="0" smtClean="0"/>
              <a:t>Click icon to add picture</a:t>
            </a:r>
            <a:endParaRPr lang="en-US" noProof="0" dirty="0"/>
          </a:p>
        </p:txBody>
      </p:sp>
      <p:sp>
        <p:nvSpPr>
          <p:cNvPr id="9" name="Date Placeholder 4"/>
          <p:cNvSpPr>
            <a:spLocks noGrp="1"/>
          </p:cNvSpPr>
          <p:nvPr>
            <p:ph type="dt" sz="half" idx="10"/>
          </p:nvPr>
        </p:nvSpPr>
        <p:spPr/>
        <p:txBody>
          <a:bodyPr/>
          <a:lstStyle>
            <a:lvl1pPr>
              <a:defRPr/>
            </a:lvl1pPr>
          </a:lstStyle>
          <a:p>
            <a:pPr>
              <a:defRPr/>
            </a:pPr>
            <a:fld id="{2BFCE11C-AEAF-4440-B934-DF244B010154}" type="datetimeFigureOut">
              <a:rPr lang="en-GB"/>
              <a:pPr>
                <a:defRPr/>
              </a:pPr>
              <a:t>24/07/2012</a:t>
            </a:fld>
            <a:endParaRPr lang="en-GB"/>
          </a:p>
        </p:txBody>
      </p:sp>
      <p:sp>
        <p:nvSpPr>
          <p:cNvPr id="10" name="Footer Placeholder 5"/>
          <p:cNvSpPr>
            <a:spLocks noGrp="1"/>
          </p:cNvSpPr>
          <p:nvPr>
            <p:ph type="ftr" sz="quarter" idx="11"/>
          </p:nvPr>
        </p:nvSpPr>
        <p:spPr/>
        <p:txBody>
          <a:bodyPr/>
          <a:lstStyle>
            <a:lvl1pPr>
              <a:defRPr/>
            </a:lvl1pPr>
          </a:lstStyle>
          <a:p>
            <a:pPr>
              <a:defRPr/>
            </a:pPr>
            <a:endParaRPr lang="en-GB"/>
          </a:p>
        </p:txBody>
      </p:sp>
      <p:sp>
        <p:nvSpPr>
          <p:cNvPr id="11" name="Slide Number Placeholder 6"/>
          <p:cNvSpPr>
            <a:spLocks noGrp="1"/>
          </p:cNvSpPr>
          <p:nvPr>
            <p:ph type="sldNum" sz="quarter" idx="12"/>
          </p:nvPr>
        </p:nvSpPr>
        <p:spPr>
          <a:xfrm>
            <a:off x="8077200" y="6356350"/>
            <a:ext cx="609600" cy="365125"/>
          </a:xfrm>
        </p:spPr>
        <p:txBody>
          <a:bodyPr/>
          <a:lstStyle>
            <a:lvl1pPr>
              <a:defRPr/>
            </a:lvl1pPr>
          </a:lstStyle>
          <a:p>
            <a:pPr>
              <a:defRPr/>
            </a:pPr>
            <a:fld id="{D0776636-057B-4659-8DD6-3445D2B322E1}" type="slidenum">
              <a:rPr lang="en-GB"/>
              <a:pPr>
                <a:defRPr/>
              </a:pPr>
              <a:t>‹Nº›</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938"/>
            <a:ext cx="916305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8" name="Freeform 7"/>
          <p:cNvSpPr>
            <a:spLocks/>
          </p:cNvSpPr>
          <p:nvPr/>
        </p:nvSpPr>
        <p:spPr bwMode="auto">
          <a:xfrm>
            <a:off x="4381500" y="-7938"/>
            <a:ext cx="47625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8" name="Title Placeholder 8"/>
          <p:cNvSpPr>
            <a:spLocks noGrp="1"/>
          </p:cNvSpPr>
          <p:nvPr>
            <p:ph type="title"/>
          </p:nvPr>
        </p:nvSpPr>
        <p:spPr bwMode="auto">
          <a:xfrm>
            <a:off x="457200" y="704850"/>
            <a:ext cx="8229600" cy="1143000"/>
          </a:xfrm>
          <a:prstGeom prst="rect">
            <a:avLst/>
          </a:prstGeom>
          <a:noFill/>
          <a:ln w="9525">
            <a:noFill/>
            <a:miter lim="800000"/>
            <a:headEnd/>
            <a:tailEnd/>
          </a:ln>
        </p:spPr>
        <p:txBody>
          <a:bodyPr vert="horz" wrap="square" lIns="0" tIns="45720" rIns="0" bIns="0" numCol="1" anchor="b" anchorCtr="0" compatLnSpc="1">
            <a:prstTxWarp prst="textNoShape">
              <a:avLst/>
            </a:prstTxWarp>
          </a:bodyPr>
          <a:lstStyle/>
          <a:p>
            <a:pPr lvl="0"/>
            <a:r>
              <a:rPr lang="en-US" smtClean="0"/>
              <a:t>Click to edit Master title style</a:t>
            </a:r>
          </a:p>
        </p:txBody>
      </p:sp>
      <p:sp>
        <p:nvSpPr>
          <p:cNvPr id="1029" name="Text Placeholder 29"/>
          <p:cNvSpPr>
            <a:spLocks noGrp="1"/>
          </p:cNvSpPr>
          <p:nvPr>
            <p:ph type="body" idx="1"/>
          </p:nvPr>
        </p:nvSpPr>
        <p:spPr bwMode="auto">
          <a:xfrm>
            <a:off x="457200" y="1935163"/>
            <a:ext cx="8229600" cy="4389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24A2138A-AA66-4C71-AC9D-B49BEF301761}" type="datetimeFigureOut">
              <a:rPr lang="en-GB"/>
              <a:pPr>
                <a:defRPr/>
              </a:pPr>
              <a:t>24/07/2012</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fontAlgn="auto" latinLnBrk="0" hangingPunct="1">
              <a:spcBef>
                <a:spcPts val="0"/>
              </a:spcBef>
              <a:spcAft>
                <a:spcPts val="0"/>
              </a:spcAft>
              <a:defRPr kumimoji="0" sz="1200">
                <a:solidFill>
                  <a:schemeClr val="tx2">
                    <a:shade val="90000"/>
                  </a:schemeClr>
                </a:solidFill>
                <a:latin typeface="+mn-lt"/>
                <a:cs typeface="+mn-cs"/>
              </a:defRPr>
            </a:lvl1pPr>
          </a:lstStyle>
          <a:p>
            <a:pPr>
              <a:defRPr/>
            </a:pPr>
            <a:fld id="{6FFE8F93-6032-432F-84C6-5DB9ED62AAB8}" type="slidenum">
              <a:rPr lang="en-GB"/>
              <a:pPr>
                <a:defRPr/>
              </a:pPr>
              <a:t>‹Nº›</a:t>
            </a:fld>
            <a:endParaRPr lang="en-GB"/>
          </a:p>
        </p:txBody>
      </p:sp>
      <p:grpSp>
        <p:nvGrpSpPr>
          <p:cNvPr id="1033" name="Group 1"/>
          <p:cNvGrpSpPr>
            <a:grpSpLocks/>
          </p:cNvGrpSpPr>
          <p:nvPr/>
        </p:nvGrpSpPr>
        <p:grpSpPr bwMode="auto">
          <a:xfrm>
            <a:off x="-19050" y="203200"/>
            <a:ext cx="9180513" cy="647700"/>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gr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68" r:id="rId6"/>
    <p:sldLayoutId id="2147483667" r:id="rId7"/>
    <p:sldLayoutId id="2147483666" r:id="rId8"/>
    <p:sldLayoutId id="2147483674" r:id="rId9"/>
    <p:sldLayoutId id="2147483665" r:id="rId10"/>
    <p:sldLayoutId id="2147483664" r:id="rId11"/>
  </p:sldLayoutIdLst>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Subtitle 2"/>
          <p:cNvSpPr>
            <a:spLocks noGrp="1"/>
          </p:cNvSpPr>
          <p:nvPr>
            <p:ph type="subTitle" idx="1"/>
          </p:nvPr>
        </p:nvSpPr>
        <p:spPr>
          <a:xfrm>
            <a:off x="533400" y="3228975"/>
            <a:ext cx="7854950" cy="1752600"/>
          </a:xfrm>
        </p:spPr>
        <p:txBody>
          <a:bodyPr/>
          <a:lstStyle/>
          <a:p>
            <a:pPr marR="0" eaLnBrk="1" hangingPunct="1"/>
            <a:r>
              <a:rPr lang="en-GB" sz="4000" smtClean="0"/>
              <a:t>Principios Básicos de la Biblia</a:t>
            </a:r>
          </a:p>
          <a:p>
            <a:pPr marR="0" eaLnBrk="1" hangingPunct="1"/>
            <a:r>
              <a:rPr lang="en-GB" sz="4000" smtClean="0"/>
              <a:t>Estudio 8: La Naturaleza de Jesús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p:txBody>
          <a:bodyPr/>
          <a:lstStyle/>
          <a:p>
            <a:pPr eaLnBrk="1" hangingPunct="1"/>
            <a:endParaRPr lang="en-GB" smtClean="0"/>
          </a:p>
        </p:txBody>
      </p:sp>
      <p:sp>
        <p:nvSpPr>
          <p:cNvPr id="32770" name="Content Placeholder 2"/>
          <p:cNvSpPr>
            <a:spLocks noGrp="1"/>
          </p:cNvSpPr>
          <p:nvPr>
            <p:ph idx="1"/>
          </p:nvPr>
        </p:nvSpPr>
        <p:spPr/>
        <p:txBody>
          <a:bodyPr/>
          <a:lstStyle/>
          <a:p>
            <a:pPr eaLnBrk="1" hangingPunct="1"/>
            <a:r>
              <a:rPr lang="en-GB" smtClean="0"/>
              <a:t>“¿Por qué me llamas bueno? Ninguno hay bueno, sino sólo uno, Dios” (Marcos 10:17,18). </a:t>
            </a:r>
          </a:p>
          <a:p>
            <a:pPr eaLnBrk="1" hangingPunct="1"/>
            <a:r>
              <a:rPr lang="en-GB" smtClean="0"/>
              <a:t>Jesús “conocía a todos, y  no tenía necesidad de que nadie le diese testimonio del hombre, pues él sabía lo que había en el hombre (Juan 2:23-25)</a:t>
            </a:r>
          </a:p>
          <a:p>
            <a:pPr eaLnBrk="1" hangingPunct="1"/>
            <a:endParaRPr lang="en-GB"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pPr eaLnBrk="1" hangingPunct="1"/>
            <a:r>
              <a:rPr lang="en-GB" sz="4500" smtClean="0"/>
              <a:t>8.4  La Humanidad de Jesús</a:t>
            </a:r>
            <a:br>
              <a:rPr lang="en-GB" sz="4500" smtClean="0"/>
            </a:br>
            <a:endParaRPr lang="en-GB" sz="4500" smtClean="0"/>
          </a:p>
        </p:txBody>
      </p:sp>
      <p:sp>
        <p:nvSpPr>
          <p:cNvPr id="34818" name="Content Placeholder 2"/>
          <p:cNvSpPr>
            <a:spLocks noGrp="1"/>
          </p:cNvSpPr>
          <p:nvPr>
            <p:ph idx="1"/>
          </p:nvPr>
        </p:nvSpPr>
        <p:spPr/>
        <p:txBody>
          <a:bodyPr/>
          <a:lstStyle/>
          <a:p>
            <a:pPr eaLnBrk="1" hangingPunct="1"/>
            <a:endParaRPr lang="en-GB"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Title 1"/>
          <p:cNvSpPr>
            <a:spLocks noGrp="1"/>
          </p:cNvSpPr>
          <p:nvPr>
            <p:ph type="title"/>
          </p:nvPr>
        </p:nvSpPr>
        <p:spPr/>
        <p:txBody>
          <a:bodyPr/>
          <a:lstStyle/>
          <a:p>
            <a:pPr eaLnBrk="1" hangingPunct="1"/>
            <a:endParaRPr lang="en-GB" smtClean="0"/>
          </a:p>
        </p:txBody>
      </p:sp>
      <p:sp>
        <p:nvSpPr>
          <p:cNvPr id="36866" name="Content Placeholder 2"/>
          <p:cNvSpPr>
            <a:spLocks noGrp="1"/>
          </p:cNvSpPr>
          <p:nvPr>
            <p:ph idx="1"/>
          </p:nvPr>
        </p:nvSpPr>
        <p:spPr/>
        <p:txBody>
          <a:bodyPr/>
          <a:lstStyle/>
          <a:p>
            <a:pPr eaLnBrk="1" hangingPunct="1">
              <a:lnSpc>
                <a:spcPct val="90000"/>
              </a:lnSpc>
            </a:pPr>
            <a:r>
              <a:rPr lang="en-GB" sz="2400" smtClean="0"/>
              <a:t>Jesús estaba cansado, y tuvo que sentarse para beber agua de un pozo (Juan 4:6). </a:t>
            </a:r>
          </a:p>
          <a:p>
            <a:pPr eaLnBrk="1" hangingPunct="1">
              <a:lnSpc>
                <a:spcPct val="90000"/>
              </a:lnSpc>
            </a:pPr>
            <a:r>
              <a:rPr lang="en-GB" sz="2400" smtClean="0"/>
              <a:t>“Jesús lloró” por la muerte de Lázaro (Juan 11:35).</a:t>
            </a:r>
          </a:p>
          <a:p>
            <a:pPr eaLnBrk="1" hangingPunct="1">
              <a:lnSpc>
                <a:spcPct val="90000"/>
              </a:lnSpc>
            </a:pPr>
            <a:r>
              <a:rPr lang="en-GB" sz="2400" smtClean="0"/>
              <a:t>“Orando y diciendo Padre mío, si es posible, pase de mí esta copa [de sufrimiento y muerte]; pero no sea como yo quiero, sino como tú” (Mateo 26:39). Esto indica que a veces los deseos carnales de Cristo eran diferentes de los de Dios.</a:t>
            </a:r>
          </a:p>
          <a:p>
            <a:pPr eaLnBrk="1" hangingPunct="1">
              <a:lnSpc>
                <a:spcPct val="90000"/>
              </a:lnSpc>
            </a:pPr>
            <a:r>
              <a:rPr lang="en-GB" sz="2400" smtClean="0"/>
              <a:t>“Dios mío, Dios mío, ¿por qué me has desamparado?” (Mateo 27:46). </a:t>
            </a:r>
          </a:p>
          <a:p>
            <a:pPr eaLnBrk="1" hangingPunct="1">
              <a:lnSpc>
                <a:spcPct val="90000"/>
              </a:lnSpc>
            </a:pPr>
            <a:endParaRPr lang="en-GB" sz="24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Title 1"/>
          <p:cNvSpPr>
            <a:spLocks noGrp="1"/>
          </p:cNvSpPr>
          <p:nvPr>
            <p:ph type="title"/>
          </p:nvPr>
        </p:nvSpPr>
        <p:spPr/>
        <p:txBody>
          <a:bodyPr/>
          <a:lstStyle/>
          <a:p>
            <a:pPr eaLnBrk="1" hangingPunct="1"/>
            <a:r>
              <a:rPr lang="en-GB" smtClean="0"/>
              <a:t>El Crecimiento de Jesús</a:t>
            </a:r>
          </a:p>
        </p:txBody>
      </p:sp>
      <p:sp>
        <p:nvSpPr>
          <p:cNvPr id="38914" name="Content Placeholder 2"/>
          <p:cNvSpPr>
            <a:spLocks noGrp="1"/>
          </p:cNvSpPr>
          <p:nvPr>
            <p:ph idx="1"/>
          </p:nvPr>
        </p:nvSpPr>
        <p:spPr/>
        <p:txBody>
          <a:bodyPr/>
          <a:lstStyle/>
          <a:p>
            <a:pPr eaLnBrk="1" hangingPunct="1">
              <a:lnSpc>
                <a:spcPct val="80000"/>
              </a:lnSpc>
            </a:pPr>
            <a:r>
              <a:rPr lang="en-GB" sz="2400" smtClean="0"/>
              <a:t>“Jesús crecía en sabiduría y en estatura [es decir, en madurez espiritual, compare Efesios 2:52], y en gracia para con Dios y los hombres” (Lucas 2:52). </a:t>
            </a:r>
          </a:p>
          <a:p>
            <a:pPr eaLnBrk="1" hangingPunct="1">
              <a:lnSpc>
                <a:spcPct val="80000"/>
              </a:lnSpc>
            </a:pPr>
            <a:r>
              <a:rPr lang="en-GB" sz="2400" smtClean="0"/>
              <a:t>“El niño crecía y se fortalecía” en espíritu (Lucas 2:40).</a:t>
            </a:r>
          </a:p>
          <a:p>
            <a:pPr eaLnBrk="1" hangingPunct="1">
              <a:lnSpc>
                <a:spcPct val="80000"/>
              </a:lnSpc>
            </a:pPr>
            <a:r>
              <a:rPr lang="en-GB" sz="2400" smtClean="0"/>
              <a:t>“Y aunque era Hijo, por lo que padeció aprendió la obediencia [es decir, obediencia a su Padre]; y habiendo sido </a:t>
            </a:r>
            <a:r>
              <a:rPr lang="en-GB" sz="2400" i="1" smtClean="0"/>
              <a:t>perfeccionado </a:t>
            </a:r>
            <a:r>
              <a:rPr lang="en-GB" sz="2400" smtClean="0"/>
              <a:t>[es decir, espiritualmente maduro], vino a ser autor de eterna salvación</a:t>
            </a:r>
            <a:r>
              <a:rPr lang="en-GB" sz="2400" i="1" smtClean="0"/>
              <a:t>” </a:t>
            </a:r>
            <a:r>
              <a:rPr lang="en-GB" sz="2400" smtClean="0"/>
              <a:t>como resultado de su completado y total crecimiento espiritual (Heb. 5:8,9).</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pPr eaLnBrk="1" hangingPunct="1"/>
            <a:r>
              <a:rPr lang="en-GB" sz="4500" b="1" smtClean="0"/>
              <a:t/>
            </a:r>
            <a:br>
              <a:rPr lang="en-GB" sz="4500" b="1" smtClean="0"/>
            </a:br>
            <a:r>
              <a:rPr lang="en-GB" sz="4500" b="1" smtClean="0"/>
              <a:t/>
            </a:r>
            <a:br>
              <a:rPr lang="en-GB" sz="4500" b="1" smtClean="0"/>
            </a:br>
            <a:r>
              <a:rPr lang="en-GB" sz="4500" b="1" smtClean="0"/>
              <a:t> CRIST0 Y SU NECESIDAD DE SALVACIÓN</a:t>
            </a:r>
          </a:p>
        </p:txBody>
      </p:sp>
      <p:sp>
        <p:nvSpPr>
          <p:cNvPr id="40962" name="Content Placeholder 2"/>
          <p:cNvSpPr>
            <a:spLocks noGrp="1"/>
          </p:cNvSpPr>
          <p:nvPr>
            <p:ph idx="1"/>
          </p:nvPr>
        </p:nvSpPr>
        <p:spPr/>
        <p:txBody>
          <a:bodyPr/>
          <a:lstStyle/>
          <a:p>
            <a:pPr eaLnBrk="1" hangingPunct="1"/>
            <a:r>
              <a:rPr lang="en-GB" sz="2200" smtClean="0"/>
              <a:t>Jesús “ofreciendo ruegos y súplicas con gran clamor y lágrimas al que [Dios] le podía librar de la muerte, fue oído a causa de su temor reverente” (Heb. 5:7). El hecho de que Cristo tuviera que suplicar a Dios que lo salvara de la muerte elimina toda posibilidad de que él fuera Dios en persona. </a:t>
            </a:r>
          </a:p>
          <a:p>
            <a:pPr eaLnBrk="1" hangingPunct="1"/>
            <a:r>
              <a:rPr lang="en-GB" sz="2200" smtClean="0"/>
              <a:t>Después de la resurrección de Cristo, la muerte </a:t>
            </a:r>
            <a:r>
              <a:rPr lang="en-GB" sz="2200" i="1" smtClean="0"/>
              <a:t>ya no</a:t>
            </a:r>
            <a:r>
              <a:rPr lang="en-GB" sz="2200" smtClean="0"/>
              <a:t> se enseñoreó más de él” (Rom. 6:9), implicando que anteriormente sí lo hacía.</a:t>
            </a:r>
          </a:p>
          <a:p>
            <a:pPr eaLnBrk="1" hangingPunct="1"/>
            <a:r>
              <a:rPr lang="en-GB" sz="2200" smtClean="0"/>
              <a:t>“</a:t>
            </a:r>
            <a:r>
              <a:rPr lang="en-GB" sz="2200" i="1" smtClean="0"/>
              <a:t>Dios</a:t>
            </a:r>
            <a:r>
              <a:rPr lang="en-GB" sz="2200" smtClean="0"/>
              <a:t>... levantó a Jesús... a éste, </a:t>
            </a:r>
            <a:r>
              <a:rPr lang="en-GB" sz="2200" i="1" smtClean="0"/>
              <a:t>Dios</a:t>
            </a:r>
            <a:r>
              <a:rPr lang="en-GB" sz="2200" smtClean="0"/>
              <a:t> ha exaltado con su diestra por Príncipe y Salvador” (Hechos 5:30,31).</a:t>
            </a:r>
          </a:p>
          <a:p>
            <a:pPr eaLnBrk="1" hangingPunct="1"/>
            <a:r>
              <a:rPr lang="en-GB" sz="2200" smtClean="0"/>
              <a:t>“</a:t>
            </a:r>
            <a:r>
              <a:rPr lang="en-GB" sz="2200" i="1" smtClean="0"/>
              <a:t>Dios</a:t>
            </a:r>
            <a:r>
              <a:rPr lang="en-GB" sz="2200" smtClean="0"/>
              <a:t>... ha glorificado a su Hijo Jesús… a quien </a:t>
            </a:r>
            <a:r>
              <a:rPr lang="en-GB" sz="2200" i="1" smtClean="0"/>
              <a:t>Dios </a:t>
            </a:r>
            <a:r>
              <a:rPr lang="en-GB" sz="2200" smtClean="0"/>
              <a:t>ha resucitado de los muertos” (Hechos 13,15).</a:t>
            </a:r>
          </a:p>
          <a:p>
            <a:pPr eaLnBrk="1" hangingPunct="1"/>
            <a:endParaRPr lang="en-GB" sz="2200" smtClean="0"/>
          </a:p>
          <a:p>
            <a:pPr eaLnBrk="1" hangingPunct="1"/>
            <a:endParaRPr lang="en-GB" sz="240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Title 1"/>
          <p:cNvSpPr>
            <a:spLocks noGrp="1"/>
          </p:cNvSpPr>
          <p:nvPr>
            <p:ph type="title"/>
          </p:nvPr>
        </p:nvSpPr>
        <p:spPr>
          <a:xfrm>
            <a:off x="457200" y="704850"/>
            <a:ext cx="8229600" cy="2508250"/>
          </a:xfrm>
        </p:spPr>
        <p:txBody>
          <a:bodyPr/>
          <a:lstStyle/>
          <a:p>
            <a:pPr eaLnBrk="1" hangingPunct="1"/>
            <a:r>
              <a:rPr lang="en-GB" sz="4500" smtClean="0"/>
              <a:t/>
            </a:r>
            <a:br>
              <a:rPr lang="en-GB" sz="4500" smtClean="0"/>
            </a:br>
            <a:r>
              <a:rPr lang="en-GB" sz="4500" smtClean="0"/>
              <a:t/>
            </a:r>
            <a:br>
              <a:rPr lang="en-GB" sz="4500" smtClean="0"/>
            </a:br>
            <a:r>
              <a:rPr lang="en-GB" sz="4500" smtClean="0"/>
              <a:t>8.5  La Relación de Dios con Jesús</a:t>
            </a:r>
            <a:br>
              <a:rPr lang="en-GB" sz="4500" smtClean="0"/>
            </a:br>
            <a:endParaRPr lang="en-GB" sz="4500" smtClean="0"/>
          </a:p>
        </p:txBody>
      </p:sp>
      <p:sp>
        <p:nvSpPr>
          <p:cNvPr id="43010" name="Content Placeholder 2"/>
          <p:cNvSpPr>
            <a:spLocks noGrp="1"/>
          </p:cNvSpPr>
          <p:nvPr>
            <p:ph idx="1"/>
          </p:nvPr>
        </p:nvSpPr>
        <p:spPr/>
        <p:txBody>
          <a:bodyPr/>
          <a:lstStyle/>
          <a:p>
            <a:pPr eaLnBrk="1" hangingPunct="1"/>
            <a:endParaRPr lang="en-GB"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Title 1"/>
          <p:cNvSpPr>
            <a:spLocks noGrp="1"/>
          </p:cNvSpPr>
          <p:nvPr>
            <p:ph type="title"/>
          </p:nvPr>
        </p:nvSpPr>
        <p:spPr/>
        <p:txBody>
          <a:bodyPr/>
          <a:lstStyle/>
          <a:p>
            <a:pPr eaLnBrk="1" hangingPunct="1"/>
            <a:endParaRPr lang="en-GB" smtClean="0"/>
          </a:p>
        </p:txBody>
      </p:sp>
      <p:sp>
        <p:nvSpPr>
          <p:cNvPr id="45058" name="Content Placeholder 2"/>
          <p:cNvSpPr>
            <a:spLocks noGrp="1"/>
          </p:cNvSpPr>
          <p:nvPr>
            <p:ph idx="1"/>
          </p:nvPr>
        </p:nvSpPr>
        <p:spPr/>
        <p:txBody>
          <a:bodyPr/>
          <a:lstStyle/>
          <a:p>
            <a:pPr eaLnBrk="1" hangingPunct="1">
              <a:lnSpc>
                <a:spcPct val="90000"/>
              </a:lnSpc>
            </a:pPr>
            <a:r>
              <a:rPr lang="en-GB" smtClean="0"/>
              <a:t>“Cristo es la cabeza de todo varón, y el varón es la cabeza de la mujer, y Dios la cabeza de Cristo” (1 Cor. 11:3). </a:t>
            </a:r>
          </a:p>
          <a:p>
            <a:pPr eaLnBrk="1" hangingPunct="1">
              <a:lnSpc>
                <a:spcPct val="90000"/>
              </a:lnSpc>
            </a:pPr>
            <a:r>
              <a:rPr lang="en-GB" smtClean="0"/>
              <a:t>“Y Cristo de Dios” (1 Cor. 3:23).</a:t>
            </a:r>
          </a:p>
          <a:p>
            <a:pPr eaLnBrk="1" hangingPunct="1">
              <a:lnSpc>
                <a:spcPct val="90000"/>
              </a:lnSpc>
            </a:pPr>
            <a:r>
              <a:rPr lang="en-GB" smtClean="0"/>
              <a:t>“El Dios y Padre de nuestro Señor Jesucristo” (1 Pedro 1:3; Efesios 1:17), incluso después de la ascensión de Cristo al cielo.</a:t>
            </a:r>
          </a:p>
          <a:p>
            <a:pPr eaLnBrk="1" hangingPunct="1">
              <a:lnSpc>
                <a:spcPct val="90000"/>
              </a:lnSpc>
            </a:pPr>
            <a:r>
              <a:rPr lang="en-GB" smtClean="0"/>
              <a:t>“El templo de mi Dios… el nombre de mi Dios… la ciudad de mi Dios” (Apoc. 3:12). Esto demuestra que incluso ahora piensa en el Padre como su Dios. Él habló de subir “a mi Padre y a vuestro Padre, a mi Dios y a vuestro Dios” (Juan 20:17).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lstStyle/>
          <a:p>
            <a:pPr eaLnBrk="1" fontAlgn="auto" hangingPunct="1">
              <a:spcAft>
                <a:spcPts val="0"/>
              </a:spcAft>
              <a:defRPr/>
            </a:pPr>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Title 1"/>
          <p:cNvSpPr>
            <a:spLocks noGrp="1"/>
          </p:cNvSpPr>
          <p:nvPr>
            <p:ph type="title"/>
          </p:nvPr>
        </p:nvSpPr>
        <p:spPr>
          <a:xfrm>
            <a:off x="457200" y="704850"/>
            <a:ext cx="8229600" cy="1143000"/>
          </a:xfrm>
        </p:spPr>
        <p:txBody>
          <a:bodyPr/>
          <a:lstStyle/>
          <a:p>
            <a:pPr eaLnBrk="1" hangingPunct="1"/>
            <a:r>
              <a:rPr lang="en-GB" sz="4500" smtClean="0"/>
              <a:t>ESTUDIO 8: Preguntas</a:t>
            </a:r>
            <a:br>
              <a:rPr lang="en-GB" sz="4500" smtClean="0"/>
            </a:br>
            <a:endParaRPr lang="en-GB" sz="4500" smtClean="0"/>
          </a:p>
        </p:txBody>
      </p:sp>
      <p:sp>
        <p:nvSpPr>
          <p:cNvPr id="49154" name="Content Placeholder 2"/>
          <p:cNvSpPr>
            <a:spLocks noGrp="1"/>
          </p:cNvSpPr>
          <p:nvPr>
            <p:ph sz="half" idx="1"/>
          </p:nvPr>
        </p:nvSpPr>
        <p:spPr>
          <a:xfrm>
            <a:off x="457200" y="1920875"/>
            <a:ext cx="4038600" cy="4433888"/>
          </a:xfrm>
        </p:spPr>
        <p:txBody>
          <a:bodyPr/>
          <a:lstStyle/>
          <a:p>
            <a:pPr eaLnBrk="1" hangingPunct="1">
              <a:lnSpc>
                <a:spcPct val="80000"/>
              </a:lnSpc>
            </a:pPr>
            <a:r>
              <a:rPr lang="en-GB" sz="1400" smtClean="0"/>
              <a:t>1. 	¿Enseña la Biblia que Dios es una trinidad?</a:t>
            </a:r>
          </a:p>
          <a:p>
            <a:pPr eaLnBrk="1" hangingPunct="1">
              <a:lnSpc>
                <a:spcPct val="80000"/>
              </a:lnSpc>
            </a:pPr>
            <a:r>
              <a:rPr lang="ru-RU" sz="1400" smtClean="0"/>
              <a:t> </a:t>
            </a:r>
            <a:endParaRPr lang="en-GB" sz="1400" smtClean="0"/>
          </a:p>
          <a:p>
            <a:pPr eaLnBrk="1" hangingPunct="1">
              <a:lnSpc>
                <a:spcPct val="80000"/>
              </a:lnSpc>
            </a:pPr>
            <a:r>
              <a:rPr lang="en-GB" sz="1400" smtClean="0"/>
              <a:t>2. 	Enumere tres diferencias entre Dios y Jesús.</a:t>
            </a:r>
          </a:p>
          <a:p>
            <a:pPr eaLnBrk="1" hangingPunct="1">
              <a:lnSpc>
                <a:spcPct val="80000"/>
              </a:lnSpc>
            </a:pPr>
            <a:r>
              <a:rPr lang="ru-RU" sz="1400" smtClean="0"/>
              <a:t> </a:t>
            </a:r>
            <a:endParaRPr lang="en-GB" sz="1400" smtClean="0"/>
          </a:p>
          <a:p>
            <a:pPr eaLnBrk="1" hangingPunct="1">
              <a:lnSpc>
                <a:spcPct val="80000"/>
              </a:lnSpc>
            </a:pPr>
            <a:r>
              <a:rPr lang="en-GB" sz="1400" smtClean="0"/>
              <a:t>3. 	Jesús era diferente a nosotros porque:</a:t>
            </a:r>
          </a:p>
          <a:p>
            <a:pPr eaLnBrk="1" hangingPunct="1">
              <a:lnSpc>
                <a:spcPct val="80000"/>
              </a:lnSpc>
            </a:pPr>
            <a:r>
              <a:rPr lang="en-GB" sz="1400" smtClean="0"/>
              <a:t>Nunca pecó</a:t>
            </a:r>
          </a:p>
          <a:p>
            <a:pPr eaLnBrk="1" hangingPunct="1">
              <a:lnSpc>
                <a:spcPct val="80000"/>
              </a:lnSpc>
            </a:pPr>
            <a:r>
              <a:rPr lang="en-GB" sz="1400" smtClean="0"/>
              <a:t>Era el Hijo unigénito de Dios</a:t>
            </a:r>
          </a:p>
          <a:p>
            <a:pPr eaLnBrk="1" hangingPunct="1">
              <a:lnSpc>
                <a:spcPct val="80000"/>
              </a:lnSpc>
            </a:pPr>
            <a:r>
              <a:rPr lang="en-GB" sz="1400" smtClean="0"/>
              <a:t>Nunca podía haber pecado</a:t>
            </a:r>
          </a:p>
          <a:p>
            <a:pPr eaLnBrk="1" hangingPunct="1">
              <a:lnSpc>
                <a:spcPct val="80000"/>
              </a:lnSpc>
            </a:pPr>
            <a:r>
              <a:rPr lang="en-GB" sz="1400" smtClean="0"/>
              <a:t>Dios lo hizo automáticamengte justo</a:t>
            </a:r>
          </a:p>
          <a:p>
            <a:pPr eaLnBrk="1" hangingPunct="1">
              <a:lnSpc>
                <a:spcPct val="80000"/>
              </a:lnSpc>
            </a:pPr>
            <a:r>
              <a:rPr lang="ru-RU" sz="1400" smtClean="0"/>
              <a:t> </a:t>
            </a:r>
            <a:endParaRPr lang="en-GB" sz="1400" smtClean="0"/>
          </a:p>
          <a:p>
            <a:pPr eaLnBrk="1" hangingPunct="1">
              <a:lnSpc>
                <a:spcPct val="80000"/>
              </a:lnSpc>
            </a:pPr>
            <a:r>
              <a:rPr lang="en-GB" sz="1400" smtClean="0"/>
              <a:t>4. 	¿En cuál de los siguientes aspectos era Jesús similar a Dios?</a:t>
            </a:r>
          </a:p>
          <a:p>
            <a:pPr eaLnBrk="1" hangingPunct="1">
              <a:lnSpc>
                <a:spcPct val="80000"/>
              </a:lnSpc>
            </a:pPr>
            <a:r>
              <a:rPr lang="en-GB" sz="1400" smtClean="0"/>
              <a:t>Tuvo la naturaleza de Dios en su vida en la tierra</a:t>
            </a:r>
          </a:p>
          <a:p>
            <a:pPr eaLnBrk="1" hangingPunct="1">
              <a:lnSpc>
                <a:spcPct val="80000"/>
              </a:lnSpc>
            </a:pPr>
            <a:r>
              <a:rPr lang="en-GB" sz="1400" smtClean="0"/>
              <a:t>Tuvo un carácter perfecto como el de Dios</a:t>
            </a:r>
          </a:p>
          <a:p>
            <a:pPr eaLnBrk="1" hangingPunct="1">
              <a:lnSpc>
                <a:spcPct val="80000"/>
              </a:lnSpc>
            </a:pPr>
            <a:r>
              <a:rPr lang="en-GB" sz="1400" smtClean="0"/>
              <a:t>Sabía tanto como Dios</a:t>
            </a:r>
          </a:p>
          <a:p>
            <a:pPr eaLnBrk="1" hangingPunct="1">
              <a:lnSpc>
                <a:spcPct val="80000"/>
              </a:lnSpc>
            </a:pPr>
            <a:r>
              <a:rPr lang="en-GB" sz="1400" smtClean="0"/>
              <a:t>Era directamente igual a Dios</a:t>
            </a:r>
          </a:p>
          <a:p>
            <a:pPr eaLnBrk="1" hangingPunct="1">
              <a:lnSpc>
                <a:spcPct val="80000"/>
              </a:lnSpc>
            </a:pPr>
            <a:endParaRPr lang="en-GB" sz="1400" smtClean="0"/>
          </a:p>
        </p:txBody>
      </p:sp>
      <p:sp>
        <p:nvSpPr>
          <p:cNvPr id="49155" name="Content Placeholder 3"/>
          <p:cNvSpPr>
            <a:spLocks noGrp="1"/>
          </p:cNvSpPr>
          <p:nvPr>
            <p:ph sz="half" idx="2"/>
          </p:nvPr>
        </p:nvSpPr>
        <p:spPr>
          <a:xfrm>
            <a:off x="4648200" y="1920875"/>
            <a:ext cx="4038600" cy="4433888"/>
          </a:xfrm>
        </p:spPr>
        <p:txBody>
          <a:bodyPr/>
          <a:lstStyle/>
          <a:p>
            <a:pPr eaLnBrk="1" hangingPunct="1">
              <a:lnSpc>
                <a:spcPct val="80000"/>
              </a:lnSpc>
            </a:pPr>
            <a:r>
              <a:rPr lang="en-GB" sz="1400" smtClean="0"/>
              <a:t>5. 	¿En cuál de los siguientes aspectos era Jesús como nosotros?</a:t>
            </a:r>
          </a:p>
          <a:p>
            <a:pPr eaLnBrk="1" hangingPunct="1">
              <a:lnSpc>
                <a:spcPct val="80000"/>
              </a:lnSpc>
            </a:pPr>
            <a:r>
              <a:rPr lang="en-GB" sz="1400" smtClean="0"/>
              <a:t>Tuvo todas nuestras tentaciones y experiencias humanas</a:t>
            </a:r>
          </a:p>
          <a:p>
            <a:pPr eaLnBrk="1" hangingPunct="1">
              <a:lnSpc>
                <a:spcPct val="80000"/>
              </a:lnSpc>
            </a:pPr>
            <a:r>
              <a:rPr lang="en-GB" sz="1400" smtClean="0"/>
              <a:t>Pecó cuando era niño</a:t>
            </a:r>
          </a:p>
          <a:p>
            <a:pPr eaLnBrk="1" hangingPunct="1">
              <a:lnSpc>
                <a:spcPct val="80000"/>
              </a:lnSpc>
            </a:pPr>
            <a:r>
              <a:rPr lang="en-GB" sz="1400" smtClean="0"/>
              <a:t>Necesitaba salvación</a:t>
            </a:r>
          </a:p>
          <a:p>
            <a:pPr eaLnBrk="1" hangingPunct="1">
              <a:lnSpc>
                <a:spcPct val="80000"/>
              </a:lnSpc>
            </a:pPr>
            <a:r>
              <a:rPr lang="en-GB" sz="1400" smtClean="0"/>
              <a:t>Tenía naturaleza humana.</a:t>
            </a:r>
          </a:p>
          <a:p>
            <a:pPr eaLnBrk="1" hangingPunct="1">
              <a:lnSpc>
                <a:spcPct val="80000"/>
              </a:lnSpc>
            </a:pPr>
            <a:r>
              <a:rPr lang="ru-RU" sz="1400" smtClean="0"/>
              <a:t> </a:t>
            </a:r>
            <a:endParaRPr lang="en-GB" sz="1400" smtClean="0"/>
          </a:p>
          <a:p>
            <a:pPr eaLnBrk="1" hangingPunct="1">
              <a:lnSpc>
                <a:spcPct val="80000"/>
              </a:lnSpc>
            </a:pPr>
            <a:r>
              <a:rPr lang="en-GB" sz="1400" smtClean="0"/>
              <a:t>6. 	¿Cuáles de las siguientes declaraciones son verdaderas?</a:t>
            </a:r>
          </a:p>
          <a:p>
            <a:pPr eaLnBrk="1" hangingPunct="1">
              <a:lnSpc>
                <a:spcPct val="80000"/>
              </a:lnSpc>
            </a:pPr>
            <a:r>
              <a:rPr lang="en-GB" sz="1400" smtClean="0"/>
              <a:t>Jesús tenía naturaleza perfecta y carácter perfecto</a:t>
            </a:r>
          </a:p>
          <a:p>
            <a:pPr eaLnBrk="1" hangingPunct="1">
              <a:lnSpc>
                <a:spcPct val="80000"/>
              </a:lnSpc>
            </a:pPr>
            <a:r>
              <a:rPr lang="en-GB" sz="1400" smtClean="0"/>
              <a:t>Jesús tenía naturaleza pecadora, pero carácter perfecto</a:t>
            </a:r>
          </a:p>
          <a:p>
            <a:pPr eaLnBrk="1" hangingPunct="1">
              <a:lnSpc>
                <a:spcPct val="80000"/>
              </a:lnSpc>
            </a:pPr>
            <a:r>
              <a:rPr lang="en-GB" sz="1400" smtClean="0"/>
              <a:t>Jesús era verdadero Dios y verdadero hombre</a:t>
            </a:r>
          </a:p>
          <a:p>
            <a:pPr eaLnBrk="1" hangingPunct="1">
              <a:lnSpc>
                <a:spcPct val="80000"/>
              </a:lnSpc>
            </a:pPr>
            <a:r>
              <a:rPr lang="en-GB" sz="1400" smtClean="0"/>
              <a:t>Jesús tenía la naturaleza que poseía Adán antes de pecar.</a:t>
            </a:r>
          </a:p>
          <a:p>
            <a:pPr eaLnBrk="1" hangingPunct="1">
              <a:lnSpc>
                <a:spcPct val="80000"/>
              </a:lnSpc>
              <a:buFont typeface="Wingdings 2" pitchFamily="18" charset="2"/>
              <a:buNone/>
            </a:pPr>
            <a:r>
              <a:rPr lang="ru-RU" sz="1400" smtClean="0"/>
              <a:t> </a:t>
            </a:r>
            <a:endParaRPr lang="en-GB" sz="1400" smtClean="0"/>
          </a:p>
          <a:p>
            <a:pPr eaLnBrk="1" hangingPunct="1">
              <a:lnSpc>
                <a:spcPct val="80000"/>
              </a:lnSpc>
            </a:pPr>
            <a:r>
              <a:rPr lang="en-GB" sz="1400" smtClean="0"/>
              <a:t>7. 	¿Era posible que Jesús pecara?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3733024"/>
          </a:xfrm>
        </p:spPr>
        <p:txBody>
          <a:bodyPr/>
          <a:lstStyle/>
          <a:p>
            <a:pPr eaLnBrk="1" fontAlgn="auto" hangingPunct="1">
              <a:spcAft>
                <a:spcPts val="0"/>
              </a:spcAft>
              <a:defRPr/>
            </a:pPr>
            <a:r>
              <a:rPr lang="en-GB" dirty="0" smtClean="0"/>
              <a:t>www.biblebasicsonline.com</a:t>
            </a:r>
            <a:br>
              <a:rPr lang="en-GB" dirty="0" smtClean="0"/>
            </a:br>
            <a:r>
              <a:rPr lang="en-GB" dirty="0" smtClean="0"/>
              <a:t>www.carelinks.net</a:t>
            </a:r>
            <a:br>
              <a:rPr lang="en-GB" dirty="0" smtClean="0"/>
            </a:br>
            <a:r>
              <a:rPr lang="en-GB" dirty="0" smtClean="0"/>
              <a:t>Email: info@carelinks.net</a:t>
            </a:r>
            <a:br>
              <a:rPr lang="en-GB" dirty="0" smtClean="0"/>
            </a:b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GB" smtClean="0"/>
              <a:t>8.1  Introducción</a:t>
            </a:r>
          </a:p>
        </p:txBody>
      </p:sp>
      <p:sp>
        <p:nvSpPr>
          <p:cNvPr id="18434" name="Content Placeholder 2"/>
          <p:cNvSpPr>
            <a:spLocks noGrp="1"/>
          </p:cNvSpPr>
          <p:nvPr>
            <p:ph idx="1"/>
          </p:nvPr>
        </p:nvSpPr>
        <p:spPr/>
        <p:txBody>
          <a:bodyPr/>
          <a:lstStyle/>
          <a:p>
            <a:pPr eaLnBrk="1" hangingPunct="1"/>
            <a:r>
              <a:rPr lang="en-GB" smtClean="0"/>
              <a:t>1 Tim. 2:5: “Porque hay </a:t>
            </a:r>
            <a:r>
              <a:rPr lang="en-GB" b="1" i="1" smtClean="0"/>
              <a:t>un solo</a:t>
            </a:r>
            <a:r>
              <a:rPr lang="en-GB" smtClean="0"/>
              <a:t> Dios, </a:t>
            </a:r>
            <a:r>
              <a:rPr lang="en-GB" i="1" smtClean="0"/>
              <a:t>y</a:t>
            </a:r>
            <a:r>
              <a:rPr lang="en-GB" smtClean="0"/>
              <a:t> un solo </a:t>
            </a:r>
            <a:r>
              <a:rPr lang="en-GB" b="1" i="1" smtClean="0"/>
              <a:t>mediador</a:t>
            </a:r>
            <a:r>
              <a:rPr lang="en-GB" smtClean="0"/>
              <a:t> entre Dios y los hombres, Jesucristo </a:t>
            </a:r>
            <a:r>
              <a:rPr lang="en-GB" b="1" i="1" smtClean="0"/>
              <a:t>hombre</a:t>
            </a:r>
            <a:r>
              <a:rPr lang="en-GB" smtClean="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p:nvPr>
        </p:nvSpPr>
        <p:spPr/>
        <p:txBody>
          <a:bodyPr/>
          <a:lstStyle/>
          <a:p>
            <a:pPr eaLnBrk="1" hangingPunct="1"/>
            <a:endParaRPr lang="en-GB" smtClean="0"/>
          </a:p>
        </p:txBody>
      </p:sp>
      <p:sp>
        <p:nvSpPr>
          <p:cNvPr id="20482" name="Content Placeholder 2"/>
          <p:cNvSpPr>
            <a:spLocks noGrp="1"/>
          </p:cNvSpPr>
          <p:nvPr>
            <p:ph idx="1"/>
          </p:nvPr>
        </p:nvSpPr>
        <p:spPr/>
        <p:txBody>
          <a:bodyPr/>
          <a:lstStyle/>
          <a:p>
            <a:pPr lvl="1" eaLnBrk="1" hangingPunct="1">
              <a:lnSpc>
                <a:spcPct val="80000"/>
              </a:lnSpc>
            </a:pPr>
            <a:r>
              <a:rPr lang="en-GB" sz="2000" smtClean="0"/>
              <a:t>Como hay un solo Dios, es imposible que Jesús fuera Dios; si el Padre es Dios y Jesús también es Dios, entonces hay dos Dioses. “Para nosotros, sin embargo, sólo hay un Dios, el Padre” (1 Cor. 8:6). Por lo tanto, ‘Dios el Padre’ es el único Dios. Así que es imposible que pueda haber un ser separado llamado ‘Dios el Hijo’. Yahvéh, el único Dios, es el Padre (por ej., Isaías 63:16; 64:8).</a:t>
            </a:r>
          </a:p>
          <a:p>
            <a:pPr lvl="1" eaLnBrk="1" hangingPunct="1">
              <a:lnSpc>
                <a:spcPct val="80000"/>
              </a:lnSpc>
            </a:pPr>
            <a:r>
              <a:rPr lang="en-GB" sz="2000" smtClean="0"/>
              <a:t>Además de este único Dios, existe el mediador, Jesucristo hombre: “… </a:t>
            </a:r>
            <a:r>
              <a:rPr lang="en-GB" sz="2000" i="1" smtClean="0"/>
              <a:t>y </a:t>
            </a:r>
            <a:r>
              <a:rPr lang="en-GB" sz="2000" smtClean="0"/>
              <a:t>un mediador…”. Esa palabra “y” indica una diferencia entre Cristo y Dios.</a:t>
            </a:r>
          </a:p>
          <a:p>
            <a:pPr lvl="1" eaLnBrk="1" hangingPunct="1">
              <a:lnSpc>
                <a:spcPct val="80000"/>
              </a:lnSpc>
            </a:pPr>
            <a:r>
              <a:rPr lang="en-GB" sz="2000" smtClean="0"/>
              <a:t>Como Cristo es el “mediador”, eso significa que él es un intermediario. Un mediador entre el hombre pecador y el Dios sin pecado no puede ser al mismo tiempo el Dios sin pecado; tenía que ser un hombre sin pecado, de la naturaleza humana pecadora. “Jesucristo </a:t>
            </a:r>
            <a:r>
              <a:rPr lang="en-GB" sz="2000" i="1" smtClean="0"/>
              <a:t>hombre</a:t>
            </a:r>
            <a:r>
              <a:rPr lang="en-GB" sz="2000" smtClean="0"/>
              <a:t>” – aun cuando Pablo estaba escribiendo después de la ascensión de Jesús, no habla de él como ‘el Dios Jesucristo”.</a:t>
            </a:r>
          </a:p>
          <a:p>
            <a:pPr eaLnBrk="1" hangingPunct="1">
              <a:lnSpc>
                <a:spcPct val="80000"/>
              </a:lnSpc>
            </a:pPr>
            <a:endParaRPr lang="en-GB" sz="200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eaLnBrk="1" hangingPunct="1"/>
            <a:r>
              <a:rPr lang="en-GB" sz="4500" smtClean="0"/>
              <a:t/>
            </a:r>
            <a:br>
              <a:rPr lang="en-GB" sz="4500" smtClean="0"/>
            </a:br>
            <a:r>
              <a:rPr lang="en-GB" sz="4500" smtClean="0"/>
              <a:t> </a:t>
            </a:r>
            <a:br>
              <a:rPr lang="en-GB" sz="4500" smtClean="0"/>
            </a:br>
            <a:r>
              <a:rPr lang="en-GB" sz="4500" smtClean="0"/>
              <a:t/>
            </a:r>
            <a:br>
              <a:rPr lang="en-GB" sz="4500" smtClean="0"/>
            </a:br>
            <a:r>
              <a:rPr lang="en-GB" sz="4500" smtClean="0"/>
              <a:t> 8.2 Diferencias Entre Dios y Jesús</a:t>
            </a:r>
            <a:br>
              <a:rPr lang="en-GB" sz="4500" smtClean="0"/>
            </a:br>
            <a:endParaRPr lang="en-GB" sz="4500" smtClean="0"/>
          </a:p>
        </p:txBody>
      </p:sp>
      <p:sp>
        <p:nvSpPr>
          <p:cNvPr id="22530" name="Content Placeholder 2"/>
          <p:cNvSpPr>
            <a:spLocks noGrp="1"/>
          </p:cNvSpPr>
          <p:nvPr>
            <p:ph idx="1"/>
          </p:nvPr>
        </p:nvSpPr>
        <p:spPr>
          <a:xfrm>
            <a:off x="468313" y="1916113"/>
            <a:ext cx="8229600" cy="4389437"/>
          </a:xfrm>
        </p:spPr>
        <p:txBody>
          <a:bodyPr/>
          <a:lstStyle/>
          <a:p>
            <a:pPr eaLnBrk="1" hangingPunct="1"/>
            <a:endParaRPr lang="en-GB"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a:xfrm>
            <a:off x="457200" y="704850"/>
            <a:ext cx="8229600" cy="1143000"/>
          </a:xfrm>
        </p:spPr>
        <p:txBody>
          <a:bodyPr/>
          <a:lstStyle/>
          <a:p>
            <a:pPr eaLnBrk="1" hangingPunct="1"/>
            <a:r>
              <a:rPr lang="en-GB" sz="4500" smtClean="0"/>
              <a:t>Diferencias Entre Dios y Jesús</a:t>
            </a:r>
          </a:p>
        </p:txBody>
      </p:sp>
      <p:sp>
        <p:nvSpPr>
          <p:cNvPr id="24578" name="Content Placeholder 2"/>
          <p:cNvSpPr>
            <a:spLocks noGrp="1"/>
          </p:cNvSpPr>
          <p:nvPr>
            <p:ph sz="half" idx="1"/>
          </p:nvPr>
        </p:nvSpPr>
        <p:spPr>
          <a:xfrm>
            <a:off x="457200" y="1920875"/>
            <a:ext cx="4038600" cy="4433888"/>
          </a:xfrm>
        </p:spPr>
        <p:txBody>
          <a:bodyPr/>
          <a:lstStyle/>
          <a:p>
            <a:pPr eaLnBrk="1" hangingPunct="1">
              <a:lnSpc>
                <a:spcPct val="80000"/>
              </a:lnSpc>
            </a:pPr>
            <a:r>
              <a:rPr lang="en-GB" sz="2400" b="1" smtClean="0"/>
              <a:t>DIOS</a:t>
            </a:r>
            <a:endParaRPr lang="en-GB" sz="2400" smtClean="0"/>
          </a:p>
          <a:p>
            <a:pPr eaLnBrk="1" hangingPunct="1">
              <a:lnSpc>
                <a:spcPct val="80000"/>
              </a:lnSpc>
            </a:pPr>
            <a:r>
              <a:rPr lang="en-GB" sz="2400" smtClean="0"/>
              <a:t>“Dios no puede ser tentado” (Sant. 1:13).</a:t>
            </a:r>
          </a:p>
          <a:p>
            <a:pPr eaLnBrk="1" hangingPunct="1">
              <a:lnSpc>
                <a:spcPct val="80000"/>
              </a:lnSpc>
            </a:pPr>
            <a:endParaRPr lang="en-GB" sz="2400" smtClean="0"/>
          </a:p>
          <a:p>
            <a:pPr eaLnBrk="1" hangingPunct="1">
              <a:lnSpc>
                <a:spcPct val="80000"/>
              </a:lnSpc>
            </a:pPr>
            <a:r>
              <a:rPr lang="en-GB" sz="2400" smtClean="0"/>
              <a:t>Dios no puede morir – Él es inmortal por naturaleza (Sal. 90:2; 1 Tim. 6:16).</a:t>
            </a:r>
          </a:p>
          <a:p>
            <a:pPr eaLnBrk="1" hangingPunct="1">
              <a:lnSpc>
                <a:spcPct val="80000"/>
              </a:lnSpc>
            </a:pPr>
            <a:endParaRPr lang="en-GB" sz="2400" smtClean="0"/>
          </a:p>
          <a:p>
            <a:pPr eaLnBrk="1" hangingPunct="1">
              <a:lnSpc>
                <a:spcPct val="80000"/>
              </a:lnSpc>
            </a:pPr>
            <a:endParaRPr lang="en-GB" sz="2400" smtClean="0"/>
          </a:p>
          <a:p>
            <a:pPr eaLnBrk="1" hangingPunct="1">
              <a:lnSpc>
                <a:spcPct val="80000"/>
              </a:lnSpc>
            </a:pPr>
            <a:r>
              <a:rPr lang="en-GB" sz="2400" smtClean="0"/>
              <a:t>Los hombres no pueden ver a Dios (1 Tim. 6:16; Ex. 33:20).</a:t>
            </a:r>
          </a:p>
          <a:p>
            <a:pPr eaLnBrk="1" hangingPunct="1">
              <a:lnSpc>
                <a:spcPct val="80000"/>
              </a:lnSpc>
            </a:pPr>
            <a:endParaRPr lang="en-GB" sz="2400" smtClean="0"/>
          </a:p>
        </p:txBody>
      </p:sp>
      <p:sp>
        <p:nvSpPr>
          <p:cNvPr id="24579" name="Content Placeholder 3"/>
          <p:cNvSpPr>
            <a:spLocks noGrp="1"/>
          </p:cNvSpPr>
          <p:nvPr>
            <p:ph sz="half" idx="2"/>
          </p:nvPr>
        </p:nvSpPr>
        <p:spPr>
          <a:xfrm>
            <a:off x="4648200" y="1920875"/>
            <a:ext cx="4038600" cy="4433888"/>
          </a:xfrm>
        </p:spPr>
        <p:txBody>
          <a:bodyPr/>
          <a:lstStyle/>
          <a:p>
            <a:pPr eaLnBrk="1" hangingPunct="1">
              <a:lnSpc>
                <a:spcPct val="80000"/>
              </a:lnSpc>
            </a:pPr>
            <a:r>
              <a:rPr lang="en-GB" sz="2400" b="1" smtClean="0"/>
              <a:t>JESÚS</a:t>
            </a:r>
            <a:endParaRPr lang="en-GB" sz="2400" smtClean="0"/>
          </a:p>
          <a:p>
            <a:pPr eaLnBrk="1" hangingPunct="1">
              <a:lnSpc>
                <a:spcPct val="80000"/>
              </a:lnSpc>
            </a:pPr>
            <a:r>
              <a:rPr lang="en-GB" sz="2400" smtClean="0"/>
              <a:t>Cristo “fue tentado en todo según nuestra semejanza” (Heb. 4:15).</a:t>
            </a:r>
          </a:p>
          <a:p>
            <a:pPr eaLnBrk="1" hangingPunct="1">
              <a:lnSpc>
                <a:spcPct val="80000"/>
              </a:lnSpc>
            </a:pPr>
            <a:r>
              <a:rPr lang="en-GB" sz="2400" smtClean="0"/>
              <a:t>Cristo murió y estuvo en el sepulcro por tres días (Mateo 12:40; 16:21). En un tiempo él estuvo bajo el “dominio” de la muerte (Rom. 6:9).</a:t>
            </a:r>
          </a:p>
          <a:p>
            <a:pPr eaLnBrk="1" hangingPunct="1">
              <a:lnSpc>
                <a:spcPct val="80000"/>
              </a:lnSpc>
            </a:pPr>
            <a:r>
              <a:rPr lang="en-GB" sz="2400" smtClean="0"/>
              <a:t>Los hombres vieron y tocaron a Jesús (1 Juan 1:1 recalca esto).</a:t>
            </a:r>
          </a:p>
          <a:p>
            <a:pPr eaLnBrk="1" hangingPunct="1">
              <a:lnSpc>
                <a:spcPct val="80000"/>
              </a:lnSpc>
            </a:pPr>
            <a:endParaRPr lang="en-GB" sz="240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pPr eaLnBrk="1" hangingPunct="1"/>
            <a:r>
              <a:rPr lang="en-GB" sz="4500" smtClean="0"/>
              <a:t>8.3  La Naturaleza de Jesús</a:t>
            </a:r>
            <a:br>
              <a:rPr lang="en-GB" sz="4500" smtClean="0"/>
            </a:br>
            <a:endParaRPr lang="en-GB" sz="4500" smtClean="0"/>
          </a:p>
        </p:txBody>
      </p:sp>
      <p:sp>
        <p:nvSpPr>
          <p:cNvPr id="26626" name="Content Placeholder 2"/>
          <p:cNvSpPr>
            <a:spLocks noGrp="1"/>
          </p:cNvSpPr>
          <p:nvPr>
            <p:ph idx="1"/>
          </p:nvPr>
        </p:nvSpPr>
        <p:spPr/>
        <p:txBody>
          <a:bodyPr/>
          <a:lstStyle/>
          <a:p>
            <a:pPr eaLnBrk="1" hangingPunct="1"/>
            <a:endParaRPr lang="en-GB"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eaLnBrk="1" hangingPunct="1"/>
            <a:r>
              <a:rPr lang="en-GB" smtClean="0"/>
              <a:t>Tentado Como Nosotros</a:t>
            </a:r>
          </a:p>
        </p:txBody>
      </p:sp>
      <p:sp>
        <p:nvSpPr>
          <p:cNvPr id="28674" name="Content Placeholder 2"/>
          <p:cNvSpPr>
            <a:spLocks noGrp="1"/>
          </p:cNvSpPr>
          <p:nvPr>
            <p:ph idx="1"/>
          </p:nvPr>
        </p:nvSpPr>
        <p:spPr/>
        <p:txBody>
          <a:bodyPr/>
          <a:lstStyle/>
          <a:p>
            <a:pPr eaLnBrk="1" hangingPunct="1"/>
            <a:r>
              <a:rPr lang="en-GB" smtClean="0"/>
              <a:t>“No tenemos un sumo sacerdote que no pueda compadecerse de nuestras debilidades, sino uno que fue tentado en todo según nuestra semejanza” (Heb. 4:15).</a:t>
            </a:r>
          </a:p>
          <a:p>
            <a:pPr eaLnBrk="1" hangingPunct="1"/>
            <a:r>
              <a:rPr lang="en-GB" smtClean="0"/>
              <a:t>Los deseos, que son la base de nuestras tentaciones, provienen de dentro de nosotros (Marco 7:15-23), del interior de nuestra naturaleza humana (Sant. 1:13-15). Por lo tanto, fue necesario que Cristo fuera de naturaleza humana a fin de que pudiera experimentar y vencer estas tentaciones. </a:t>
            </a:r>
          </a:p>
          <a:p>
            <a:pPr eaLnBrk="1" hangingPunct="1"/>
            <a:endParaRPr lang="en-GB"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pPr eaLnBrk="1" hangingPunct="1"/>
            <a:r>
              <a:rPr lang="en-GB" sz="4600" smtClean="0"/>
              <a:t>Completamente de Nuestra Naturaleza</a:t>
            </a:r>
          </a:p>
        </p:txBody>
      </p:sp>
      <p:sp>
        <p:nvSpPr>
          <p:cNvPr id="30722" name="Content Placeholder 2"/>
          <p:cNvSpPr>
            <a:spLocks noGrp="1"/>
          </p:cNvSpPr>
          <p:nvPr>
            <p:ph idx="1"/>
          </p:nvPr>
        </p:nvSpPr>
        <p:spPr/>
        <p:txBody>
          <a:bodyPr/>
          <a:lstStyle/>
          <a:p>
            <a:pPr eaLnBrk="1" hangingPunct="1">
              <a:lnSpc>
                <a:spcPct val="90000"/>
              </a:lnSpc>
            </a:pPr>
            <a:r>
              <a:rPr lang="en-GB" smtClean="0"/>
              <a:t>Heb. 2:14-18 : “Así que por cuanto los hijos [nosotros] participaron de carne y sangre, él [Cristo] también participó de lo mismo [de la misma naturaleza humana], para destruir por medio de la muerte al que tenía el imperio de la muerte, esto es, al diablo... Porque ciertamente no socorrió a los ángeles, sino que socorrió a la [naturaleza de la] descendencia de Abraham. Por lo cual debía ser en todo semejante a sus hermanos, para venir a ser misericordioso  y fiel sumo sacerdote... Para expiar los pecados del pueblo. Pues en cuanto él mismo padeció siendo tentado, es poderoso para socorrer a los que son tentados”.</a:t>
            </a:r>
          </a:p>
          <a:p>
            <a:pPr eaLnBrk="1" hangingPunct="1">
              <a:lnSpc>
                <a:spcPct val="90000"/>
              </a:lnSpc>
            </a:pPr>
            <a:endParaRPr lang="en-GB"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emplate>Flow</Template>
  <TotalTime>341</TotalTime>
  <Words>1105</Words>
  <Application>Microsoft Office PowerPoint</Application>
  <PresentationFormat>Presentación en pantalla (4:3)</PresentationFormat>
  <Paragraphs>94</Paragraphs>
  <Slides>18</Slides>
  <Notes>18</Notes>
  <HiddenSlides>0</HiddenSlides>
  <MMClips>0</MMClips>
  <ScaleCrop>false</ScaleCrop>
  <HeadingPairs>
    <vt:vector size="6" baseType="variant">
      <vt:variant>
        <vt:lpstr>Fuentes usadas</vt:lpstr>
      </vt:variant>
      <vt:variant>
        <vt:i4>4</vt:i4>
      </vt:variant>
      <vt:variant>
        <vt:lpstr>Plantilla de diseño</vt:lpstr>
      </vt:variant>
      <vt:variant>
        <vt:i4>4</vt:i4>
      </vt:variant>
      <vt:variant>
        <vt:lpstr>Títulos de diapositiva</vt:lpstr>
      </vt:variant>
      <vt:variant>
        <vt:i4>18</vt:i4>
      </vt:variant>
    </vt:vector>
  </HeadingPairs>
  <TitlesOfParts>
    <vt:vector size="26" baseType="lpstr">
      <vt:lpstr>Arial</vt:lpstr>
      <vt:lpstr>Calibri</vt:lpstr>
      <vt:lpstr>Constantia</vt:lpstr>
      <vt:lpstr>Wingdings 2</vt:lpstr>
      <vt:lpstr>Flow</vt:lpstr>
      <vt:lpstr>Flow</vt:lpstr>
      <vt:lpstr>Flow</vt:lpstr>
      <vt:lpstr>Flow</vt:lpstr>
      <vt:lpstr>Diapositiva 1</vt:lpstr>
      <vt:lpstr>Diapositiva 2</vt:lpstr>
      <vt:lpstr>8.1  Introducción</vt:lpstr>
      <vt:lpstr>Diapositiva 4</vt:lpstr>
      <vt:lpstr>     8.2 Diferencias Entre Dios y Jesús </vt:lpstr>
      <vt:lpstr>Diferencias Entre Dios y Jesús</vt:lpstr>
      <vt:lpstr>8.3  La Naturaleza de Jesús </vt:lpstr>
      <vt:lpstr>Tentado Como Nosotros</vt:lpstr>
      <vt:lpstr>Completamente de Nuestra Naturaleza</vt:lpstr>
      <vt:lpstr>Diapositiva 10</vt:lpstr>
      <vt:lpstr>8.4  La Humanidad de Jesús </vt:lpstr>
      <vt:lpstr>Diapositiva 12</vt:lpstr>
      <vt:lpstr>El Crecimiento de Jesús</vt:lpstr>
      <vt:lpstr>   CRIST0 Y SU NECESIDAD DE SALVACIÓN</vt:lpstr>
      <vt:lpstr>  8.5  La Relación de Dios con Jesús </vt:lpstr>
      <vt:lpstr>Diapositiva 16</vt:lpstr>
      <vt:lpstr>Diapositiva 17</vt:lpstr>
      <vt:lpstr>ESTUDIO 8: Preguntas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MARTiN</cp:lastModifiedBy>
  <cp:revision>21</cp:revision>
  <dcterms:created xsi:type="dcterms:W3CDTF">2012-04-16T19:39:19Z</dcterms:created>
  <dcterms:modified xsi:type="dcterms:W3CDTF">2012-07-24T19:15:21Z</dcterms:modified>
</cp:coreProperties>
</file>