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64" r:id="rId6"/>
    <p:sldId id="259" r:id="rId7"/>
    <p:sldId id="265" r:id="rId8"/>
    <p:sldId id="266" r:id="rId9"/>
    <p:sldId id="267" r:id="rId10"/>
    <p:sldId id="260" r:id="rId11"/>
    <p:sldId id="268" r:id="rId12"/>
    <p:sldId id="269" r:id="rId13"/>
    <p:sldId id="270" r:id="rId14"/>
    <p:sldId id="261" r:id="rId15"/>
    <p:sldId id="262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4C9D-33FF-4891-AC9A-52595CF1D530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B74C9D-33FF-4891-AC9A-52595CF1D530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3EB173-49E8-49AB-B8CF-7A89A225C774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 </a:t>
            </a:r>
            <a:br>
              <a:rPr lang="en-GB" dirty="0"/>
            </a:br>
            <a:r>
              <a:rPr lang="en-GB" b="0" dirty="0" smtClean="0"/>
              <a:t>Stud</a:t>
            </a:r>
            <a:r>
              <a:rPr lang="pl-PL" b="0" dirty="0" err="1" smtClean="0"/>
              <a:t>ium</a:t>
            </a:r>
            <a:r>
              <a:rPr lang="en-GB" b="0" dirty="0" smtClean="0"/>
              <a:t> </a:t>
            </a:r>
            <a:r>
              <a:rPr lang="en-GB" b="0" dirty="0"/>
              <a:t>8: </a:t>
            </a:r>
            <a:r>
              <a:rPr lang="pl-PL" b="0" dirty="0" smtClean="0"/>
              <a:t>Natura Jezusa</a:t>
            </a:r>
            <a:endParaRPr lang="en-GB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8.4  </a:t>
            </a:r>
            <a:r>
              <a:rPr lang="pl-PL" dirty="0" smtClean="0"/>
              <a:t>Człowieczeństwo Jezusa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Je</a:t>
            </a:r>
            <a:r>
              <a:rPr lang="pl-PL" dirty="0" err="1" smtClean="0"/>
              <a:t>zus</a:t>
            </a:r>
            <a:r>
              <a:rPr lang="pl-PL" dirty="0" smtClean="0"/>
              <a:t> był zmęczony i musiał usiąść, aby napić</a:t>
            </a:r>
            <a:r>
              <a:rPr lang="en-GB" dirty="0" smtClean="0"/>
              <a:t> </a:t>
            </a:r>
            <a:r>
              <a:rPr lang="pl-PL" dirty="0" smtClean="0"/>
              <a:t>się ze studni (</a:t>
            </a:r>
            <a:r>
              <a:rPr lang="en-GB" dirty="0" err="1" smtClean="0"/>
              <a:t>Jn</a:t>
            </a:r>
            <a:r>
              <a:rPr lang="en-GB" dirty="0" smtClean="0"/>
              <a:t> </a:t>
            </a:r>
            <a:r>
              <a:rPr lang="en-GB" dirty="0" smtClean="0"/>
              <a:t>4:6). </a:t>
            </a:r>
          </a:p>
          <a:p>
            <a:r>
              <a:rPr lang="en-GB" dirty="0" smtClean="0"/>
              <a:t>“</a:t>
            </a:r>
            <a:r>
              <a:rPr lang="en-GB" dirty="0" smtClean="0"/>
              <a:t>Je</a:t>
            </a:r>
            <a:r>
              <a:rPr lang="pl-PL" dirty="0" err="1" smtClean="0"/>
              <a:t>zus</a:t>
            </a:r>
            <a:r>
              <a:rPr lang="pl-PL" dirty="0" smtClean="0"/>
              <a:t> zapłakał</a:t>
            </a:r>
            <a:r>
              <a:rPr lang="en-GB" dirty="0" smtClean="0"/>
              <a:t>” </a:t>
            </a:r>
            <a:r>
              <a:rPr lang="pl-PL" dirty="0" smtClean="0"/>
              <a:t>kiedy zmarł Łazarz</a:t>
            </a:r>
            <a:r>
              <a:rPr lang="en-GB" dirty="0" smtClean="0"/>
              <a:t> </a:t>
            </a:r>
            <a:r>
              <a:rPr lang="en-GB" dirty="0" smtClean="0"/>
              <a:t>(</a:t>
            </a:r>
            <a:r>
              <a:rPr lang="en-GB" dirty="0" err="1" smtClean="0"/>
              <a:t>Jn</a:t>
            </a:r>
            <a:r>
              <a:rPr lang="en-GB" dirty="0" smtClean="0"/>
              <a:t> </a:t>
            </a:r>
            <a:r>
              <a:rPr lang="en-GB" dirty="0" smtClean="0"/>
              <a:t>11:35</a:t>
            </a:r>
            <a:r>
              <a:rPr lang="pl-PL" dirty="0" smtClean="0"/>
              <a:t> </a:t>
            </a:r>
            <a:r>
              <a:rPr lang="pl-PL" dirty="0" err="1" smtClean="0"/>
              <a:t>BT</a:t>
            </a:r>
            <a:r>
              <a:rPr lang="en-GB" dirty="0" smtClean="0"/>
              <a:t>).</a:t>
            </a:r>
            <a:endParaRPr lang="en-GB" dirty="0" smtClean="0"/>
          </a:p>
          <a:p>
            <a:r>
              <a:rPr lang="pl-PL" dirty="0" smtClean="0"/>
              <a:t>On „</a:t>
            </a:r>
            <a:r>
              <a:rPr lang="pl-PL" dirty="0" smtClean="0"/>
              <a:t>m</a:t>
            </a:r>
            <a:r>
              <a:rPr lang="pl-PL" dirty="0" smtClean="0"/>
              <a:t>odlił </a:t>
            </a:r>
            <a:r>
              <a:rPr lang="pl-PL" dirty="0" smtClean="0"/>
              <a:t>się … Ojcze mój, jeśli </a:t>
            </a:r>
            <a:r>
              <a:rPr lang="pl-PL" dirty="0" smtClean="0"/>
              <a:t>to możliwe</a:t>
            </a:r>
            <a:r>
              <a:rPr lang="pl-PL" dirty="0" smtClean="0"/>
              <a:t>, niech Mnie ominie ten kielich (cierpienia i śmierci</a:t>
            </a:r>
            <a:r>
              <a:rPr lang="pl-PL" dirty="0" smtClean="0"/>
              <a:t>). Wszakże </a:t>
            </a:r>
            <a:r>
              <a:rPr lang="pl-PL" dirty="0" smtClean="0"/>
              <a:t>nie jak Ja chcę, ale jak Ty" (</a:t>
            </a:r>
            <a:r>
              <a:rPr lang="pl-PL" dirty="0" err="1" smtClean="0"/>
              <a:t>Mt</a:t>
            </a:r>
            <a:r>
              <a:rPr lang="pl-PL" dirty="0" smtClean="0"/>
              <a:t> </a:t>
            </a:r>
            <a:r>
              <a:rPr lang="pl-PL" dirty="0" smtClean="0"/>
              <a:t>26:39 </a:t>
            </a:r>
            <a:r>
              <a:rPr lang="pl-PL" dirty="0" err="1" smtClean="0"/>
              <a:t>BT</a:t>
            </a:r>
            <a:r>
              <a:rPr lang="pl-PL" dirty="0" smtClean="0"/>
              <a:t>). </a:t>
            </a:r>
            <a:r>
              <a:rPr lang="pl-PL" dirty="0" smtClean="0"/>
              <a:t>Wskazuje na to, </a:t>
            </a:r>
            <a:r>
              <a:rPr lang="pl-PL" dirty="0" smtClean="0"/>
              <a:t>że w </a:t>
            </a:r>
            <a:r>
              <a:rPr lang="pl-PL" dirty="0" smtClean="0"/>
              <a:t>pewnych wypadkach "wola" czy pragnienie Chrystusa różniły </a:t>
            </a:r>
            <a:r>
              <a:rPr lang="pl-PL" dirty="0" smtClean="0"/>
              <a:t>się od </a:t>
            </a:r>
            <a:r>
              <a:rPr lang="pl-PL" dirty="0" smtClean="0"/>
              <a:t>woli </a:t>
            </a:r>
            <a:r>
              <a:rPr lang="pl-PL" dirty="0" smtClean="0"/>
              <a:t>Boga.</a:t>
            </a:r>
            <a:endParaRPr lang="en-GB" dirty="0" smtClean="0"/>
          </a:p>
          <a:p>
            <a:r>
              <a:rPr lang="pl-PL" dirty="0" smtClean="0"/>
              <a:t>„Boże mój, Boże mój, czemuś mnie opuścił?</a:t>
            </a:r>
            <a:r>
              <a:rPr lang="en-GB" dirty="0" smtClean="0"/>
              <a:t>” </a:t>
            </a:r>
            <a:r>
              <a:rPr lang="en-GB" dirty="0" smtClean="0"/>
              <a:t>(</a:t>
            </a:r>
            <a:r>
              <a:rPr lang="en-GB" dirty="0" smtClean="0"/>
              <a:t>Mt </a:t>
            </a:r>
            <a:r>
              <a:rPr lang="en-GB" dirty="0" smtClean="0"/>
              <a:t>27:46).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Dorastanie Jezusa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„</a:t>
            </a:r>
            <a:r>
              <a:rPr lang="pl-PL" dirty="0" smtClean="0"/>
              <a:t>​</a:t>
            </a:r>
            <a:r>
              <a:rPr lang="pl-PL" dirty="0" smtClean="0"/>
              <a:t>Jezusowi zaś przybywało mądrości i wzrostu </a:t>
            </a:r>
            <a:r>
              <a:rPr lang="pl-PL" dirty="0" smtClean="0"/>
              <a:t>(tzn. duchowej dojrzałości, por. Ef 4:13) oraz </a:t>
            </a:r>
            <a:r>
              <a:rPr lang="pl-PL" dirty="0" smtClean="0"/>
              <a:t>łaski u Boga i u </a:t>
            </a:r>
            <a:r>
              <a:rPr lang="pl-PL" dirty="0" smtClean="0"/>
              <a:t>ludzi” (</a:t>
            </a:r>
            <a:r>
              <a:rPr lang="pl-PL" dirty="0" err="1" smtClean="0"/>
              <a:t>Łk</a:t>
            </a:r>
            <a:r>
              <a:rPr lang="pl-PL" dirty="0" smtClean="0"/>
              <a:t> 2:52).</a:t>
            </a:r>
            <a:endParaRPr lang="pl-PL" b="1" dirty="0" smtClean="0"/>
          </a:p>
          <a:p>
            <a:r>
              <a:rPr lang="pl-PL" dirty="0" smtClean="0"/>
              <a:t>„</a:t>
            </a:r>
            <a:r>
              <a:rPr lang="pl-PL" dirty="0" smtClean="0"/>
              <a:t>​</a:t>
            </a:r>
            <a:r>
              <a:rPr lang="pl-PL" dirty="0" smtClean="0"/>
              <a:t>A dziecię rosło i nabierało sił, było pełne mądrości, i łaska Boża była nad </a:t>
            </a:r>
            <a:r>
              <a:rPr lang="pl-PL" dirty="0" smtClean="0"/>
              <a:t>nim” (</a:t>
            </a:r>
            <a:r>
              <a:rPr lang="pl-PL" dirty="0" err="1" smtClean="0"/>
              <a:t>Łk</a:t>
            </a:r>
            <a:r>
              <a:rPr lang="pl-PL" dirty="0" smtClean="0"/>
              <a:t> 2:40).</a:t>
            </a:r>
            <a:endParaRPr lang="pl-PL" b="1" dirty="0" smtClean="0"/>
          </a:p>
          <a:p>
            <a:r>
              <a:rPr lang="pl-PL" dirty="0" smtClean="0"/>
              <a:t>„</a:t>
            </a:r>
            <a:r>
              <a:rPr lang="pl-PL" dirty="0" smtClean="0"/>
              <a:t>​</a:t>
            </a:r>
            <a:r>
              <a:rPr lang="pl-PL" dirty="0" smtClean="0"/>
              <a:t>I chociaż był Synem, nauczył się </a:t>
            </a:r>
            <a:r>
              <a:rPr lang="pl-PL" dirty="0" smtClean="0"/>
              <a:t>posłuszeństwa (Bogu) </a:t>
            </a:r>
            <a:r>
              <a:rPr lang="pl-PL" dirty="0" smtClean="0"/>
              <a:t>przez to, co wycierpiał</a:t>
            </a:r>
            <a:r>
              <a:rPr lang="pl-PL" dirty="0" smtClean="0"/>
              <a:t>, A </a:t>
            </a:r>
            <a:r>
              <a:rPr lang="pl-PL" i="1" dirty="0" smtClean="0"/>
              <a:t>osiągnąwszy</a:t>
            </a:r>
            <a:r>
              <a:rPr lang="pl-PL" dirty="0" smtClean="0"/>
              <a:t> pełnię </a:t>
            </a:r>
            <a:r>
              <a:rPr lang="pl-PL" dirty="0" smtClean="0"/>
              <a:t>doskonałości (tzn. duchowej dojrzałości), </a:t>
            </a:r>
            <a:r>
              <a:rPr lang="pl-PL" dirty="0" smtClean="0"/>
              <a:t>stał się dla wszystkich, którzy mu są posłuszni, sprawcą zbawienia </a:t>
            </a:r>
            <a:r>
              <a:rPr lang="pl-PL" dirty="0" smtClean="0"/>
              <a:t>wiecznego”, </a:t>
            </a:r>
            <a:r>
              <a:rPr lang="pl-PL" dirty="0" smtClean="0"/>
              <a:t>w wyniku swego całkowitego duchowego wzrostu</a:t>
            </a:r>
            <a:r>
              <a:rPr lang="pl-PL" dirty="0" smtClean="0"/>
              <a:t> (</a:t>
            </a:r>
            <a:r>
              <a:rPr lang="pl-PL" dirty="0" err="1" smtClean="0"/>
              <a:t>Heb</a:t>
            </a:r>
            <a:r>
              <a:rPr lang="pl-PL" dirty="0" smtClean="0"/>
              <a:t> 5:8,9). 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cap="small" dirty="0" smtClean="0"/>
              <a:t>Potrzeba zbawienia Chrystusa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Jezus </a:t>
            </a:r>
            <a:r>
              <a:rPr lang="pl-PL" dirty="0" smtClean="0"/>
              <a:t>„z głośnym wołaniem </a:t>
            </a:r>
            <a:r>
              <a:rPr lang="pl-PL" dirty="0" smtClean="0"/>
              <a:t>i płaczem za dni ciała swego zanosił gorące prośby </a:t>
            </a:r>
            <a:r>
              <a:rPr lang="pl-PL" dirty="0" smtClean="0"/>
              <a:t>i błagania </a:t>
            </a:r>
            <a:r>
              <a:rPr lang="pl-PL" dirty="0" smtClean="0"/>
              <a:t>do Tego (Boga), który mógł Go wybawić od śmierci i </a:t>
            </a:r>
            <a:r>
              <a:rPr lang="pl-PL" dirty="0" smtClean="0"/>
              <a:t>został wysłuchany </a:t>
            </a:r>
            <a:r>
              <a:rPr lang="pl-PL" dirty="0" smtClean="0"/>
              <a:t>dzięki swej uległości" (</a:t>
            </a:r>
            <a:r>
              <a:rPr lang="pl-PL" dirty="0" err="1" smtClean="0"/>
              <a:t>Heb</a:t>
            </a:r>
            <a:r>
              <a:rPr lang="pl-PL" dirty="0" smtClean="0"/>
              <a:t> 5:7 </a:t>
            </a:r>
            <a:r>
              <a:rPr lang="pl-PL" dirty="0" err="1" smtClean="0"/>
              <a:t>BT</a:t>
            </a:r>
            <a:r>
              <a:rPr lang="pl-PL" dirty="0" smtClean="0"/>
              <a:t>). </a:t>
            </a:r>
            <a:r>
              <a:rPr lang="pl-PL" dirty="0" smtClean="0"/>
              <a:t>Fakt, że Jezus </a:t>
            </a:r>
            <a:r>
              <a:rPr lang="pl-PL" dirty="0" smtClean="0"/>
              <a:t>zwracał się </a:t>
            </a:r>
            <a:r>
              <a:rPr lang="pl-PL" dirty="0" smtClean="0"/>
              <a:t>do Boga o wybawienie go od śmierci, przekreśla </a:t>
            </a:r>
            <a:r>
              <a:rPr lang="pl-PL" dirty="0" smtClean="0"/>
              <a:t>jakąkolwiek możliwość</a:t>
            </a:r>
            <a:r>
              <a:rPr lang="pl-PL" dirty="0" smtClean="0"/>
              <a:t>, że był on sam Bogiem. </a:t>
            </a:r>
            <a:endParaRPr lang="pl-PL" dirty="0" smtClean="0"/>
          </a:p>
          <a:p>
            <a:r>
              <a:rPr lang="pl-PL" dirty="0" smtClean="0"/>
              <a:t>Po </a:t>
            </a:r>
            <a:r>
              <a:rPr lang="pl-PL" dirty="0" smtClean="0"/>
              <a:t>zmartwychwstaniu </a:t>
            </a:r>
            <a:r>
              <a:rPr lang="pl-PL" dirty="0" smtClean="0"/>
              <a:t>Chrystusa „śmierć nad </a:t>
            </a:r>
            <a:r>
              <a:rPr lang="pl-PL" dirty="0" smtClean="0"/>
              <a:t>Nim </a:t>
            </a:r>
            <a:r>
              <a:rPr lang="pl-PL" i="1" dirty="0" smtClean="0"/>
              <a:t>nie ma już </a:t>
            </a:r>
            <a:r>
              <a:rPr lang="pl-PL" dirty="0" smtClean="0"/>
              <a:t>władzy</a:t>
            </a:r>
            <a:r>
              <a:rPr lang="pl-PL" i="1" dirty="0" smtClean="0"/>
              <a:t>" </a:t>
            </a:r>
            <a:r>
              <a:rPr lang="pl-PL" dirty="0" smtClean="0"/>
              <a:t>(</a:t>
            </a:r>
            <a:r>
              <a:rPr lang="pl-PL" dirty="0" err="1" smtClean="0"/>
              <a:t>Rz</a:t>
            </a:r>
            <a:r>
              <a:rPr lang="pl-PL" dirty="0" smtClean="0"/>
              <a:t> </a:t>
            </a:r>
            <a:r>
              <a:rPr lang="pl-PL" dirty="0" smtClean="0"/>
              <a:t>6:9 </a:t>
            </a:r>
            <a:r>
              <a:rPr lang="pl-PL" dirty="0" err="1" smtClean="0"/>
              <a:t>BT</a:t>
            </a:r>
            <a:r>
              <a:rPr lang="pl-PL" dirty="0" smtClean="0"/>
              <a:t>), </a:t>
            </a:r>
            <a:r>
              <a:rPr lang="pl-PL" dirty="0" smtClean="0"/>
              <a:t>co oznacza, </a:t>
            </a:r>
            <a:r>
              <a:rPr lang="pl-PL" dirty="0" smtClean="0"/>
              <a:t>że przedtem </a:t>
            </a:r>
            <a:r>
              <a:rPr lang="pl-PL" dirty="0" smtClean="0"/>
              <a:t>miała</a:t>
            </a:r>
            <a:r>
              <a:rPr lang="pl-PL" dirty="0" smtClean="0"/>
              <a:t>.</a:t>
            </a:r>
          </a:p>
          <a:p>
            <a:r>
              <a:rPr lang="pl-PL" dirty="0" smtClean="0"/>
              <a:t>"</a:t>
            </a:r>
            <a:r>
              <a:rPr lang="pl-PL" i="1" dirty="0" smtClean="0"/>
              <a:t>Bóg … </a:t>
            </a:r>
            <a:r>
              <a:rPr lang="pl-PL" dirty="0" smtClean="0"/>
              <a:t>wskrzesił Jezusa … Bóg wywyższył Go na prawicę </a:t>
            </a:r>
            <a:r>
              <a:rPr lang="pl-PL" dirty="0" smtClean="0"/>
              <a:t>swoją</a:t>
            </a:r>
            <a:r>
              <a:rPr lang="pl-PL" i="1" dirty="0" smtClean="0"/>
              <a:t> </a:t>
            </a:r>
            <a:r>
              <a:rPr lang="pl-PL" dirty="0" smtClean="0"/>
              <a:t>jako </a:t>
            </a:r>
            <a:r>
              <a:rPr lang="pl-PL" dirty="0" smtClean="0"/>
              <a:t>Władcę i Zbawiciela" (</a:t>
            </a:r>
            <a:r>
              <a:rPr lang="pl-PL" dirty="0" err="1" smtClean="0"/>
              <a:t>Dz</a:t>
            </a:r>
            <a:r>
              <a:rPr lang="pl-PL" dirty="0" smtClean="0"/>
              <a:t> 5:30, </a:t>
            </a:r>
            <a:r>
              <a:rPr lang="pl-PL" dirty="0" smtClean="0"/>
              <a:t>31 </a:t>
            </a:r>
            <a:r>
              <a:rPr lang="pl-PL" dirty="0" err="1" smtClean="0"/>
              <a:t>BT</a:t>
            </a:r>
            <a:r>
              <a:rPr lang="pl-PL" dirty="0" smtClean="0"/>
              <a:t>).</a:t>
            </a:r>
          </a:p>
          <a:p>
            <a:r>
              <a:rPr lang="pl-PL" dirty="0" smtClean="0"/>
              <a:t>"</a:t>
            </a:r>
            <a:r>
              <a:rPr lang="pl-PL" i="1" dirty="0" smtClean="0"/>
              <a:t>Bóg … </a:t>
            </a:r>
            <a:r>
              <a:rPr lang="pl-PL" dirty="0" smtClean="0"/>
              <a:t>wsławił sługę swego Jezusa </a:t>
            </a:r>
            <a:r>
              <a:rPr lang="pl-PL" i="1" dirty="0" smtClean="0"/>
              <a:t>… </a:t>
            </a:r>
            <a:r>
              <a:rPr lang="pl-PL" dirty="0" smtClean="0"/>
              <a:t>wskrzesił Go z </a:t>
            </a:r>
            <a:r>
              <a:rPr lang="pl-PL" dirty="0" smtClean="0"/>
              <a:t>martwych”</a:t>
            </a:r>
            <a:r>
              <a:rPr lang="pl-PL" i="1" dirty="0" smtClean="0"/>
              <a:t> </a:t>
            </a:r>
            <a:r>
              <a:rPr lang="pl-PL" dirty="0" smtClean="0"/>
              <a:t>(</a:t>
            </a:r>
            <a:r>
              <a:rPr lang="pl-PL" dirty="0" err="1" smtClean="0"/>
              <a:t>Dz</a:t>
            </a:r>
            <a:r>
              <a:rPr lang="pl-PL" dirty="0" smtClean="0"/>
              <a:t> 3:13,15 </a:t>
            </a:r>
            <a:r>
              <a:rPr lang="pl-PL" dirty="0" err="1" smtClean="0"/>
              <a:t>BT</a:t>
            </a:r>
            <a:r>
              <a:rPr lang="pl-PL" dirty="0" smtClean="0"/>
              <a:t>).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8.5  </a:t>
            </a:r>
            <a:r>
              <a:rPr lang="pl-PL" dirty="0" smtClean="0"/>
              <a:t>Związek Boga z Jezusem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„G</a:t>
            </a:r>
            <a:r>
              <a:rPr lang="pl-PL" dirty="0" smtClean="0"/>
              <a:t>łową </a:t>
            </a:r>
            <a:r>
              <a:rPr lang="pl-PL" dirty="0" smtClean="0"/>
              <a:t>każdego męża jest Chrystus, a głową żony mąż, a głową Chrystusa </a:t>
            </a:r>
            <a:r>
              <a:rPr lang="pl-PL" dirty="0" smtClean="0"/>
              <a:t>Bóg” (1 Ko 11:3). </a:t>
            </a:r>
          </a:p>
          <a:p>
            <a:r>
              <a:rPr lang="pl-PL" dirty="0" smtClean="0"/>
              <a:t>Tak więc „Chrystus (jest) Boży” (1 Ko 3:23). </a:t>
            </a:r>
          </a:p>
          <a:p>
            <a:r>
              <a:rPr lang="pl-PL" b="1" dirty="0" smtClean="0"/>
              <a:t>„</a:t>
            </a:r>
            <a:r>
              <a:rPr lang="pl-PL" dirty="0" smtClean="0"/>
              <a:t>Bóg </a:t>
            </a:r>
            <a:r>
              <a:rPr lang="pl-PL" dirty="0" smtClean="0"/>
              <a:t>i Ojciec Pana naszego Jezusa </a:t>
            </a:r>
            <a:r>
              <a:rPr lang="pl-PL" dirty="0" smtClean="0"/>
              <a:t>Chrystusa” (1 Pt 1:3; Ef 1:17). Jest nim nawet po wniebowstąpieniu Chrystusa. </a:t>
            </a:r>
          </a:p>
          <a:p>
            <a:r>
              <a:rPr lang="pl-PL" dirty="0" smtClean="0"/>
              <a:t>„Świątyni Boga mojego… imię Boga mojego… miasta Boga mojego” (</a:t>
            </a:r>
            <a:r>
              <a:rPr lang="pl-PL" dirty="0" err="1" smtClean="0"/>
              <a:t>Obj</a:t>
            </a:r>
            <a:r>
              <a:rPr lang="pl-PL" dirty="0" smtClean="0"/>
              <a:t> 3:12). Dowodzi to, że Jezus nawet teraz uznaje Ojca za swego Boga. Mówił on też o wstąpieniu „do </a:t>
            </a:r>
            <a:r>
              <a:rPr lang="pl-PL" dirty="0" smtClean="0"/>
              <a:t>Ojca mego i Ojca waszego, do Boga mego i Boga </a:t>
            </a:r>
            <a:r>
              <a:rPr lang="pl-PL" dirty="0" smtClean="0"/>
              <a:t>waszego” (</a:t>
            </a:r>
            <a:r>
              <a:rPr lang="pl-PL" dirty="0" err="1" smtClean="0"/>
              <a:t>Jn</a:t>
            </a:r>
            <a:r>
              <a:rPr lang="pl-PL" dirty="0" smtClean="0"/>
              <a:t> 20:17). 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STUD</a:t>
            </a:r>
            <a:r>
              <a:rPr lang="pl-PL" dirty="0" err="1" smtClean="0"/>
              <a:t>IUM</a:t>
            </a:r>
            <a:r>
              <a:rPr lang="en-GB" dirty="0" smtClean="0"/>
              <a:t> </a:t>
            </a:r>
            <a:r>
              <a:rPr lang="en-GB" dirty="0" smtClean="0"/>
              <a:t>8: </a:t>
            </a:r>
            <a:r>
              <a:rPr lang="pl-PL" dirty="0" smtClean="0"/>
              <a:t>Pytania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dirty="0" smtClean="0"/>
              <a:t>1. Czy Biblia uczy, że Bóg jest </a:t>
            </a:r>
            <a:r>
              <a:rPr lang="pl-PL" dirty="0" smtClean="0"/>
              <a:t>Trójcą?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2. Podaj trzy różnice pomiędzy Bogiem a Jezusem. 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3. Wybierz z niżej podanych zdań te, które wskazują na </a:t>
            </a:r>
            <a:r>
              <a:rPr lang="pl-PL" dirty="0" smtClean="0"/>
              <a:t>różnicę między </a:t>
            </a:r>
            <a:r>
              <a:rPr lang="pl-PL" dirty="0" smtClean="0"/>
              <a:t>Jezusem a nami.?</a:t>
            </a:r>
          </a:p>
          <a:p>
            <a:r>
              <a:rPr lang="pl-PL" dirty="0" smtClean="0"/>
              <a:t>a) Nigdy nie grzeszył</a:t>
            </a:r>
          </a:p>
          <a:p>
            <a:r>
              <a:rPr lang="pl-PL" dirty="0" smtClean="0"/>
              <a:t>b) Był </a:t>
            </a:r>
            <a:r>
              <a:rPr lang="pl-PL" dirty="0" smtClean="0"/>
              <a:t>Synem Bożym zrodzonym przez Niego samego</a:t>
            </a:r>
            <a:endParaRPr lang="pl-PL" dirty="0" smtClean="0"/>
          </a:p>
          <a:p>
            <a:r>
              <a:rPr lang="pl-PL" dirty="0" smtClean="0"/>
              <a:t>c) </a:t>
            </a:r>
            <a:r>
              <a:rPr lang="pl-PL" dirty="0" smtClean="0"/>
              <a:t>Nigdy </a:t>
            </a:r>
            <a:r>
              <a:rPr lang="pl-PL" dirty="0" smtClean="0"/>
              <a:t>nie </a:t>
            </a:r>
            <a:r>
              <a:rPr lang="pl-PL" dirty="0" smtClean="0"/>
              <a:t>mógłby zgrzeszyć</a:t>
            </a:r>
            <a:endParaRPr lang="pl-PL" dirty="0" smtClean="0"/>
          </a:p>
          <a:p>
            <a:r>
              <a:rPr lang="pl-PL" dirty="0" smtClean="0"/>
              <a:t>d) Bóg </a:t>
            </a:r>
            <a:r>
              <a:rPr lang="pl-PL" dirty="0" smtClean="0"/>
              <a:t>automatycznie uczynił go  sprawiedliwym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4. Wybierz z niżej podanych zdań te, które wskazują </a:t>
            </a:r>
            <a:r>
              <a:rPr lang="pl-PL" dirty="0" smtClean="0"/>
              <a:t>na podobieństwo </a:t>
            </a:r>
            <a:r>
              <a:rPr lang="pl-PL" dirty="0" smtClean="0"/>
              <a:t>Jezusa do Boga</a:t>
            </a:r>
          </a:p>
          <a:p>
            <a:r>
              <a:rPr lang="pl-PL" dirty="0" smtClean="0"/>
              <a:t>a) Miał naturę Boga w swoim życiu na ziemi</a:t>
            </a:r>
          </a:p>
          <a:p>
            <a:r>
              <a:rPr lang="pl-PL" dirty="0" smtClean="0"/>
              <a:t>b) Miał doskonały charakter tak jak Bóg</a:t>
            </a:r>
          </a:p>
          <a:p>
            <a:r>
              <a:rPr lang="pl-PL" dirty="0" smtClean="0"/>
              <a:t>c) Wiedział tyle, ile wiedział Bóg</a:t>
            </a:r>
          </a:p>
          <a:p>
            <a:r>
              <a:rPr lang="pl-PL" dirty="0" smtClean="0"/>
              <a:t>d) Był całkowicie równy Bogu</a:t>
            </a:r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dirty="0" smtClean="0"/>
              <a:t>5. Wybierz z niżej podanych zdań te, które wskazują </a:t>
            </a:r>
            <a:r>
              <a:rPr lang="pl-PL" dirty="0" smtClean="0"/>
              <a:t>na podobieństwo </a:t>
            </a:r>
            <a:r>
              <a:rPr lang="pl-PL" dirty="0" smtClean="0"/>
              <a:t>Jezusa do nas?</a:t>
            </a:r>
          </a:p>
          <a:p>
            <a:r>
              <a:rPr lang="pl-PL" dirty="0" smtClean="0"/>
              <a:t>a) Doświadczał wszystkich naszych pokus i ludzkich przeżyć</a:t>
            </a:r>
          </a:p>
          <a:p>
            <a:r>
              <a:rPr lang="pl-PL" dirty="0" smtClean="0"/>
              <a:t>b) Grzeszył, gdy był dzieckiem</a:t>
            </a:r>
          </a:p>
          <a:p>
            <a:r>
              <a:rPr lang="pl-PL" dirty="0" smtClean="0"/>
              <a:t>c) Potrzebował zbawienia</a:t>
            </a:r>
          </a:p>
          <a:p>
            <a:r>
              <a:rPr lang="pl-PL" dirty="0" smtClean="0"/>
              <a:t>d) Miał ludzką </a:t>
            </a:r>
            <a:r>
              <a:rPr lang="pl-PL" dirty="0" smtClean="0"/>
              <a:t>naturę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6. Które z tych zdań są prawdziwe?</a:t>
            </a:r>
          </a:p>
          <a:p>
            <a:r>
              <a:rPr lang="pl-PL" dirty="0" smtClean="0"/>
              <a:t>a) Jezus miał doskonałą naturę i doskonały charakter</a:t>
            </a:r>
          </a:p>
          <a:p>
            <a:r>
              <a:rPr lang="pl-PL" dirty="0" smtClean="0"/>
              <a:t>b) Jezus miał grzeszną naturę ale doskonały charakter</a:t>
            </a:r>
          </a:p>
          <a:p>
            <a:r>
              <a:rPr lang="pl-PL" dirty="0" smtClean="0"/>
              <a:t>c) Jezus był zarówno </a:t>
            </a:r>
            <a:r>
              <a:rPr lang="pl-PL" dirty="0" smtClean="0"/>
              <a:t>Bogiem </a:t>
            </a:r>
            <a:r>
              <a:rPr lang="pl-PL" dirty="0" smtClean="0"/>
              <a:t>jak </a:t>
            </a:r>
            <a:r>
              <a:rPr lang="pl-PL" smtClean="0"/>
              <a:t>i </a:t>
            </a:r>
            <a:r>
              <a:rPr lang="pl-PL" smtClean="0"/>
              <a:t>człowiekiem</a:t>
            </a:r>
            <a:endParaRPr lang="pl-PL" dirty="0" smtClean="0"/>
          </a:p>
          <a:p>
            <a:r>
              <a:rPr lang="pl-PL" dirty="0" smtClean="0"/>
              <a:t>d) Jezus miał naturę Adama zanim </a:t>
            </a:r>
            <a:r>
              <a:rPr lang="pl-PL" dirty="0" smtClean="0"/>
              <a:t>zgrzeszył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7. Czy Jezus miał możliwość popełnienia grzechu?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8.1  </a:t>
            </a:r>
            <a:r>
              <a:rPr lang="pl-PL" dirty="0" smtClean="0"/>
              <a:t>Wprowadzenie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 </a:t>
            </a:r>
            <a:r>
              <a:rPr lang="en-GB" dirty="0" smtClean="0"/>
              <a:t>Tm </a:t>
            </a:r>
            <a:r>
              <a:rPr lang="en-GB" dirty="0" smtClean="0"/>
              <a:t>2:5: </a:t>
            </a:r>
            <a:r>
              <a:rPr lang="pl-PL" dirty="0" smtClean="0"/>
              <a:t>„</a:t>
            </a:r>
            <a:r>
              <a:rPr lang="pl-PL" dirty="0" smtClean="0"/>
              <a:t>​</a:t>
            </a:r>
            <a:r>
              <a:rPr lang="pl-PL" dirty="0" smtClean="0"/>
              <a:t>Albowiem </a:t>
            </a:r>
            <a:r>
              <a:rPr lang="pl-PL" b="1" dirty="0" smtClean="0"/>
              <a:t>jeden</a:t>
            </a:r>
            <a:r>
              <a:rPr lang="pl-PL" dirty="0" smtClean="0"/>
              <a:t> jest Bóg, jeden też </a:t>
            </a:r>
            <a:r>
              <a:rPr lang="pl-PL" b="1" dirty="0" smtClean="0"/>
              <a:t>pośrednik</a:t>
            </a:r>
            <a:r>
              <a:rPr lang="pl-PL" dirty="0" smtClean="0"/>
              <a:t> między Bogiem a ludźmi, </a:t>
            </a:r>
            <a:r>
              <a:rPr lang="pl-PL" b="1" dirty="0" smtClean="0"/>
              <a:t>człowiek</a:t>
            </a:r>
            <a:r>
              <a:rPr lang="pl-PL" dirty="0" smtClean="0"/>
              <a:t> Chrystus </a:t>
            </a:r>
            <a:r>
              <a:rPr lang="pl-PL" dirty="0" smtClean="0"/>
              <a:t>Jezus”. 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sz="2800" dirty="0" smtClean="0"/>
              <a:t>Jeżeli jest tylko </a:t>
            </a:r>
            <a:r>
              <a:rPr lang="pl-PL" sz="2800" i="1" dirty="0" smtClean="0"/>
              <a:t>jeden </a:t>
            </a:r>
            <a:r>
              <a:rPr lang="pl-PL" sz="2800" dirty="0" smtClean="0"/>
              <a:t>Bóg niemożliwe jest, aby Jezus mógł </a:t>
            </a:r>
            <a:r>
              <a:rPr lang="pl-PL" sz="2800" dirty="0" smtClean="0"/>
              <a:t>być Bogiem</a:t>
            </a:r>
            <a:r>
              <a:rPr lang="pl-PL" sz="2800" dirty="0" smtClean="0"/>
              <a:t>; jeżeli </a:t>
            </a:r>
            <a:r>
              <a:rPr lang="pl-PL" sz="2800" dirty="0" smtClean="0"/>
              <a:t>Ojciec </a:t>
            </a:r>
            <a:r>
              <a:rPr lang="pl-PL" sz="2800" dirty="0" smtClean="0"/>
              <a:t>jest Bogiem i Jezus jest również </a:t>
            </a:r>
            <a:r>
              <a:rPr lang="pl-PL" sz="2800" dirty="0" smtClean="0"/>
              <a:t>Bogiem wówczas </a:t>
            </a:r>
            <a:r>
              <a:rPr lang="pl-PL" sz="2800" dirty="0" smtClean="0"/>
              <a:t>istnieją dwaj Bogowie</a:t>
            </a:r>
            <a:r>
              <a:rPr lang="pl-PL" sz="2800" dirty="0" smtClean="0"/>
              <a:t>. „Dla </a:t>
            </a:r>
            <a:r>
              <a:rPr lang="pl-PL" sz="2800" dirty="0" smtClean="0"/>
              <a:t>nas istnieje tylko jeden </a:t>
            </a:r>
            <a:r>
              <a:rPr lang="pl-PL" sz="2800" dirty="0" smtClean="0"/>
              <a:t>Bóg Ojciec</a:t>
            </a:r>
            <a:r>
              <a:rPr lang="pl-PL" sz="2800" dirty="0" smtClean="0"/>
              <a:t>" (1Kor 8:6). </a:t>
            </a:r>
            <a:r>
              <a:rPr lang="pl-PL" sz="2800" dirty="0" smtClean="0"/>
              <a:t>„Bóg </a:t>
            </a:r>
            <a:r>
              <a:rPr lang="pl-PL" sz="2800" dirty="0" smtClean="0"/>
              <a:t>Ojciec" jest więc jedynym Bogiem </a:t>
            </a:r>
            <a:r>
              <a:rPr lang="pl-PL" sz="2800" dirty="0" smtClean="0"/>
              <a:t>. Niemożliwe </a:t>
            </a:r>
            <a:r>
              <a:rPr lang="pl-PL" sz="2800" dirty="0" smtClean="0"/>
              <a:t>jest wobec tego, by istniała istota nazywana </a:t>
            </a:r>
            <a:r>
              <a:rPr lang="pl-PL" sz="2800" dirty="0" smtClean="0"/>
              <a:t>„Bogiem Synem". </a:t>
            </a:r>
            <a:r>
              <a:rPr lang="pl-PL" sz="2800" dirty="0" err="1" smtClean="0"/>
              <a:t>Yahwe</a:t>
            </a:r>
            <a:r>
              <a:rPr lang="pl-PL" sz="2800" dirty="0" smtClean="0"/>
              <a:t>, ten jeden Bóg, to Ojciec </a:t>
            </a:r>
            <a:r>
              <a:rPr lang="pl-PL" sz="2800" dirty="0" smtClean="0"/>
              <a:t>(np</a:t>
            </a:r>
            <a:r>
              <a:rPr lang="pl-PL" sz="2900" dirty="0" smtClean="0"/>
              <a:t>. </a:t>
            </a:r>
            <a:r>
              <a:rPr lang="pl-PL" sz="2900" dirty="0" smtClean="0"/>
              <a:t>Iz 63:16; 64:8</a:t>
            </a:r>
            <a:r>
              <a:rPr lang="pl-PL" sz="2900" dirty="0" smtClean="0"/>
              <a:t>).</a:t>
            </a:r>
          </a:p>
          <a:p>
            <a:r>
              <a:rPr lang="pl-PL" dirty="0" smtClean="0"/>
              <a:t>Poza tym jednym Bogiem jest pośrednik, człowiek Jezus Chrystus </a:t>
            </a:r>
            <a:r>
              <a:rPr lang="pl-PL" dirty="0" smtClean="0"/>
              <a:t>– „ </a:t>
            </a:r>
            <a:r>
              <a:rPr lang="pl-PL" dirty="0" smtClean="0"/>
              <a:t>… jeden też pośrednik </a:t>
            </a:r>
            <a:r>
              <a:rPr lang="pl-PL" dirty="0" smtClean="0"/>
              <a:t>…”. Słowo „też” wskazuje </a:t>
            </a:r>
            <a:r>
              <a:rPr lang="pl-PL" dirty="0" smtClean="0"/>
              <a:t>na różnicę </a:t>
            </a:r>
            <a:r>
              <a:rPr lang="pl-PL" dirty="0" smtClean="0"/>
              <a:t>pomiędzy Chrystusem </a:t>
            </a:r>
            <a:r>
              <a:rPr lang="pl-PL" dirty="0" smtClean="0"/>
              <a:t>a Bogiem</a:t>
            </a:r>
            <a:r>
              <a:rPr lang="pl-PL" dirty="0" smtClean="0"/>
              <a:t>.</a:t>
            </a:r>
          </a:p>
          <a:p>
            <a:r>
              <a:rPr lang="pl-PL" dirty="0" smtClean="0"/>
              <a:t>To, że Chrystus jest "pośrednikiem" oznacza, że jest on arbitrem</a:t>
            </a:r>
            <a:r>
              <a:rPr lang="pl-PL" dirty="0" smtClean="0"/>
              <a:t>. Pośrednik pomiędzy </a:t>
            </a:r>
            <a:r>
              <a:rPr lang="pl-PL" dirty="0" smtClean="0"/>
              <a:t>grzesznym </a:t>
            </a:r>
            <a:r>
              <a:rPr lang="pl-PL" dirty="0" smtClean="0"/>
              <a:t>człowiekiem a bezgrzesznym </a:t>
            </a:r>
            <a:r>
              <a:rPr lang="pl-PL" dirty="0" smtClean="0"/>
              <a:t>Bogiem, nie może być sam bezgrzesznym Bogiem</a:t>
            </a:r>
            <a:r>
              <a:rPr lang="pl-PL" dirty="0" smtClean="0"/>
              <a:t>; musi </a:t>
            </a:r>
            <a:r>
              <a:rPr lang="pl-PL" dirty="0" smtClean="0"/>
              <a:t>to być bezgrzeszny człowiek, który ma ludzką </a:t>
            </a:r>
            <a:r>
              <a:rPr lang="pl-PL" dirty="0" smtClean="0"/>
              <a:t>grzeszną naturę</a:t>
            </a:r>
            <a:r>
              <a:rPr lang="pl-PL" dirty="0" smtClean="0"/>
              <a:t>. </a:t>
            </a:r>
            <a:r>
              <a:rPr lang="pl-PL" dirty="0" smtClean="0"/>
              <a:t>„</a:t>
            </a:r>
            <a:r>
              <a:rPr lang="pl-PL" i="1" dirty="0" smtClean="0"/>
              <a:t>Człowiek</a:t>
            </a:r>
            <a:r>
              <a:rPr lang="pl-PL" dirty="0" smtClean="0"/>
              <a:t> </a:t>
            </a:r>
            <a:r>
              <a:rPr lang="pl-PL" dirty="0" smtClean="0"/>
              <a:t>Jezus </a:t>
            </a:r>
            <a:r>
              <a:rPr lang="pl-PL" dirty="0" smtClean="0"/>
              <a:t>Chrystus</a:t>
            </a:r>
            <a:r>
              <a:rPr lang="pl-PL" i="1" dirty="0" smtClean="0"/>
              <a:t>„ - m</a:t>
            </a:r>
            <a:r>
              <a:rPr lang="pl-PL" dirty="0" smtClean="0"/>
              <a:t>imo</a:t>
            </a:r>
            <a:r>
              <a:rPr lang="pl-PL" dirty="0" smtClean="0"/>
              <a:t>, że pisane to było </a:t>
            </a:r>
            <a:r>
              <a:rPr lang="pl-PL" dirty="0" smtClean="0"/>
              <a:t>po wniebowstąpieniu </a:t>
            </a:r>
            <a:r>
              <a:rPr lang="pl-PL" dirty="0" smtClean="0"/>
              <a:t>Jezusa, Paweł nie mówi o "Bogu </a:t>
            </a:r>
            <a:r>
              <a:rPr lang="pl-PL" dirty="0" smtClean="0"/>
              <a:t>Jezusie Chrystusie</a:t>
            </a:r>
            <a:r>
              <a:rPr lang="pl-PL" dirty="0" smtClean="0"/>
              <a:t>".</a:t>
            </a:r>
            <a:endParaRPr lang="pl-PL" dirty="0" smtClean="0"/>
          </a:p>
          <a:p>
            <a:pPr>
              <a:buNone/>
            </a:pPr>
            <a:endParaRPr lang="pl-PL" sz="2800" dirty="0" smtClean="0"/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8.2  </a:t>
            </a:r>
            <a:r>
              <a:rPr lang="pl-PL" dirty="0" smtClean="0"/>
              <a:t>Różnice pomiędzy Bogiem a Jezusem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Różnice pomiędzy Bogiem a Jezusem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b="1" cap="small" dirty="0" smtClean="0"/>
              <a:t>BÓG</a:t>
            </a:r>
            <a:endParaRPr lang="en-GB" dirty="0" smtClean="0"/>
          </a:p>
          <a:p>
            <a:r>
              <a:rPr lang="pl-PL" dirty="0" smtClean="0"/>
              <a:t>„Bóg bowiem nie jest podatny na pokusy” (Jak 1:13).</a:t>
            </a:r>
            <a:endParaRPr lang="en-GB" dirty="0" smtClean="0"/>
          </a:p>
          <a:p>
            <a:endParaRPr lang="en-GB" dirty="0" smtClean="0"/>
          </a:p>
          <a:p>
            <a:r>
              <a:rPr lang="pl-PL" dirty="0" smtClean="0"/>
              <a:t>Bóg nie umiera – jest On z natury nieśmiertelny</a:t>
            </a:r>
            <a:r>
              <a:rPr lang="en-GB" dirty="0" smtClean="0"/>
              <a:t> </a:t>
            </a:r>
            <a:r>
              <a:rPr lang="en-GB" dirty="0" smtClean="0"/>
              <a:t>(</a:t>
            </a:r>
            <a:r>
              <a:rPr lang="en-GB" dirty="0" smtClean="0"/>
              <a:t>Ps 90:2</a:t>
            </a:r>
            <a:r>
              <a:rPr lang="pl-PL" dirty="0" smtClean="0"/>
              <a:t>,</a:t>
            </a:r>
            <a:r>
              <a:rPr lang="en-GB" dirty="0" smtClean="0"/>
              <a:t> </a:t>
            </a:r>
            <a:r>
              <a:rPr lang="en-GB" dirty="0" smtClean="0"/>
              <a:t>1 </a:t>
            </a:r>
            <a:r>
              <a:rPr lang="en-GB" dirty="0" smtClean="0"/>
              <a:t>T</a:t>
            </a:r>
            <a:r>
              <a:rPr lang="pl-PL" dirty="0" smtClean="0"/>
              <a:t>m</a:t>
            </a:r>
            <a:r>
              <a:rPr lang="en-GB" dirty="0" smtClean="0"/>
              <a:t> </a:t>
            </a:r>
            <a:r>
              <a:rPr lang="en-GB" dirty="0" smtClean="0"/>
              <a:t>6:16).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pl-PL" dirty="0" smtClean="0"/>
              <a:t>Nie może być widziany przez człowieka</a:t>
            </a:r>
            <a:r>
              <a:rPr lang="en-GB" dirty="0" smtClean="0"/>
              <a:t> </a:t>
            </a:r>
            <a:r>
              <a:rPr lang="en-GB" dirty="0" smtClean="0"/>
              <a:t>(1 </a:t>
            </a:r>
            <a:r>
              <a:rPr lang="en-GB" dirty="0" smtClean="0"/>
              <a:t>T</a:t>
            </a:r>
            <a:r>
              <a:rPr lang="pl-PL" dirty="0" smtClean="0"/>
              <a:t>m</a:t>
            </a:r>
            <a:r>
              <a:rPr lang="en-GB" dirty="0" smtClean="0"/>
              <a:t> </a:t>
            </a:r>
            <a:r>
              <a:rPr lang="en-GB" dirty="0" smtClean="0"/>
              <a:t>6:16; </a:t>
            </a:r>
            <a:r>
              <a:rPr lang="pl-PL" dirty="0" err="1" smtClean="0"/>
              <a:t>Wj</a:t>
            </a:r>
            <a:r>
              <a:rPr lang="en-GB" dirty="0" smtClean="0"/>
              <a:t> </a:t>
            </a:r>
            <a:r>
              <a:rPr lang="en-GB" dirty="0" smtClean="0"/>
              <a:t>33:20).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cap="small" dirty="0" smtClean="0"/>
              <a:t>J</a:t>
            </a:r>
            <a:r>
              <a:rPr lang="pl-PL" b="1" cap="small" dirty="0" err="1" smtClean="0"/>
              <a:t>EZUS</a:t>
            </a:r>
            <a:endParaRPr lang="en-GB" dirty="0" smtClean="0"/>
          </a:p>
          <a:p>
            <a:r>
              <a:rPr lang="en-GB" dirty="0" err="1" smtClean="0"/>
              <a:t>Chr</a:t>
            </a:r>
            <a:r>
              <a:rPr lang="pl-PL" dirty="0" err="1" smtClean="0"/>
              <a:t>ystus</a:t>
            </a:r>
            <a:r>
              <a:rPr lang="pl-PL" dirty="0" smtClean="0"/>
              <a:t> „był </a:t>
            </a:r>
            <a:r>
              <a:rPr lang="pl-PL" dirty="0" smtClean="0"/>
              <a:t>kuszony tak jak my” (</a:t>
            </a:r>
            <a:r>
              <a:rPr lang="pl-PL" dirty="0" err="1" smtClean="0"/>
              <a:t>Heb</a:t>
            </a:r>
            <a:r>
              <a:rPr lang="pl-PL" dirty="0" smtClean="0"/>
              <a:t> 4:15 NT Sterna).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err="1" smtClean="0"/>
              <a:t>Chr</a:t>
            </a:r>
            <a:r>
              <a:rPr lang="pl-PL" dirty="0" err="1" smtClean="0"/>
              <a:t>ystus</a:t>
            </a:r>
            <a:r>
              <a:rPr lang="pl-PL" dirty="0" smtClean="0"/>
              <a:t> umarł i był w grobie przez trzy dni (</a:t>
            </a:r>
            <a:r>
              <a:rPr lang="en-GB" dirty="0" smtClean="0"/>
              <a:t>Mt</a:t>
            </a:r>
            <a:r>
              <a:rPr lang="en-GB" dirty="0" smtClean="0"/>
              <a:t> 12:40; 16:21). </a:t>
            </a:r>
            <a:r>
              <a:rPr lang="pl-PL" dirty="0" smtClean="0"/>
              <a:t>Śmierć</a:t>
            </a:r>
            <a:r>
              <a:rPr lang="pl-PL" dirty="0" smtClean="0"/>
              <a:t> kiedyś  nad nim „panowała” (</a:t>
            </a:r>
            <a:r>
              <a:rPr lang="en-GB" dirty="0" smtClean="0"/>
              <a:t>R</a:t>
            </a:r>
            <a:r>
              <a:rPr lang="pl-PL" dirty="0" smtClean="0"/>
              <a:t>z</a:t>
            </a:r>
            <a:r>
              <a:rPr lang="en-GB" dirty="0" smtClean="0"/>
              <a:t> </a:t>
            </a:r>
            <a:r>
              <a:rPr lang="en-GB" dirty="0" smtClean="0"/>
              <a:t>6:9</a:t>
            </a:r>
            <a:r>
              <a:rPr lang="en-GB" dirty="0" smtClean="0"/>
              <a:t>).</a:t>
            </a:r>
            <a:endParaRPr lang="pl-PL" dirty="0" smtClean="0"/>
          </a:p>
          <a:p>
            <a:pPr>
              <a:buNone/>
            </a:pPr>
            <a:endParaRPr lang="en-GB" dirty="0" smtClean="0"/>
          </a:p>
          <a:p>
            <a:r>
              <a:rPr lang="pl-PL" dirty="0" smtClean="0"/>
              <a:t>Ludzie widzieli Jezusa i dotykali go</a:t>
            </a:r>
            <a:r>
              <a:rPr lang="en-GB" dirty="0" smtClean="0"/>
              <a:t> </a:t>
            </a:r>
            <a:r>
              <a:rPr lang="en-GB" dirty="0" smtClean="0"/>
              <a:t>(1 Jn. 1:1 </a:t>
            </a:r>
            <a:r>
              <a:rPr lang="pl-PL" dirty="0" smtClean="0"/>
              <a:t>kładzie na to nacisk</a:t>
            </a:r>
            <a:r>
              <a:rPr lang="en-GB" dirty="0" smtClean="0"/>
              <a:t>).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8.3  </a:t>
            </a:r>
            <a:r>
              <a:rPr lang="pl-PL" dirty="0" smtClean="0"/>
              <a:t>Natura Jezusa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Kuszony jak my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„</a:t>
            </a:r>
            <a:r>
              <a:rPr lang="pl-PL" dirty="0" smtClean="0"/>
              <a:t>Nie </a:t>
            </a:r>
            <a:r>
              <a:rPr lang="pl-PL" dirty="0" smtClean="0"/>
              <a:t>mamy bowiem najwyższego kapłana, który by nie mógł współczuć naszym słabościom, lecz kuszonego we wszystkim podobnie jak my, ale bez </a:t>
            </a:r>
            <a:r>
              <a:rPr lang="pl-PL" dirty="0" smtClean="0"/>
              <a:t>grzechu” (</a:t>
            </a:r>
            <a:r>
              <a:rPr lang="pl-PL" dirty="0" err="1" smtClean="0"/>
              <a:t>Heb</a:t>
            </a:r>
            <a:r>
              <a:rPr lang="pl-PL" dirty="0" smtClean="0"/>
              <a:t> 4:15 </a:t>
            </a:r>
            <a:r>
              <a:rPr lang="pl-PL" dirty="0" err="1" smtClean="0"/>
              <a:t>BLKUL</a:t>
            </a:r>
            <a:r>
              <a:rPr lang="pl-PL" dirty="0" smtClean="0"/>
              <a:t>). </a:t>
            </a:r>
            <a:endParaRPr lang="en-GB" dirty="0" smtClean="0"/>
          </a:p>
          <a:p>
            <a:r>
              <a:rPr lang="pl-PL" dirty="0" smtClean="0"/>
              <a:t>Pragnienia i żądze, </a:t>
            </a:r>
            <a:r>
              <a:rPr lang="pl-PL" dirty="0" smtClean="0"/>
              <a:t>które są podstawą naszych pokus, pochodzą z </a:t>
            </a:r>
            <a:r>
              <a:rPr lang="pl-PL" dirty="0" smtClean="0"/>
              <a:t>naszego wnętrza </a:t>
            </a:r>
            <a:r>
              <a:rPr lang="pl-PL" dirty="0" smtClean="0"/>
              <a:t>(</a:t>
            </a:r>
            <a:r>
              <a:rPr lang="pl-PL" dirty="0" err="1" smtClean="0"/>
              <a:t>Mk</a:t>
            </a:r>
            <a:r>
              <a:rPr lang="pl-PL" dirty="0" smtClean="0"/>
              <a:t> 7:15-23), z naszej ludzkiej natury (</a:t>
            </a:r>
            <a:r>
              <a:rPr lang="pl-PL" dirty="0" smtClean="0"/>
              <a:t>Jak </a:t>
            </a:r>
            <a:r>
              <a:rPr lang="pl-PL" dirty="0" smtClean="0"/>
              <a:t>1:13-15</a:t>
            </a:r>
            <a:r>
              <a:rPr lang="pl-PL" dirty="0" smtClean="0"/>
              <a:t>). Konieczne </a:t>
            </a:r>
            <a:r>
              <a:rPr lang="pl-PL" dirty="0" smtClean="0"/>
              <a:t>więc było, aby Chrystus miał naszą ludzką naturę tak, </a:t>
            </a:r>
            <a:r>
              <a:rPr lang="pl-PL" dirty="0" smtClean="0"/>
              <a:t>żeby mógł doświadczyć tych pokus i pokonać je. 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Posiadający całkowicie taką samą naturę jak my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Heb 2:14-18</a:t>
            </a:r>
            <a:r>
              <a:rPr lang="pl-PL" dirty="0" smtClean="0"/>
              <a:t> </a:t>
            </a:r>
            <a:r>
              <a:rPr lang="pl-PL" dirty="0" err="1" smtClean="0"/>
              <a:t>BLKUL</a:t>
            </a:r>
            <a:r>
              <a:rPr lang="en-GB" dirty="0" smtClean="0"/>
              <a:t> </a:t>
            </a:r>
            <a:r>
              <a:rPr lang="en-GB" dirty="0" smtClean="0"/>
              <a:t>: </a:t>
            </a:r>
            <a:r>
              <a:rPr lang="pl-PL" dirty="0" smtClean="0"/>
              <a:t>”Ponieważ </a:t>
            </a:r>
            <a:r>
              <a:rPr lang="pl-PL" dirty="0" smtClean="0"/>
              <a:t>zaś dzieci </a:t>
            </a:r>
            <a:r>
              <a:rPr lang="pl-PL" dirty="0" smtClean="0"/>
              <a:t>(my) są </a:t>
            </a:r>
            <a:r>
              <a:rPr lang="pl-PL" dirty="0" smtClean="0"/>
              <a:t>uczestnikami ciała i krwi, i </a:t>
            </a:r>
            <a:r>
              <a:rPr lang="pl-PL" dirty="0" smtClean="0"/>
              <a:t>on (Chrystus) </a:t>
            </a:r>
            <a:r>
              <a:rPr lang="pl-PL" dirty="0" smtClean="0"/>
              <a:t>także stał się ich </a:t>
            </a:r>
            <a:r>
              <a:rPr lang="pl-PL" dirty="0" smtClean="0"/>
              <a:t>uczestnikiem (tej samej natury), </a:t>
            </a:r>
            <a:r>
              <a:rPr lang="pl-PL" dirty="0" smtClean="0"/>
              <a:t>aby przez śmierć zniszczyć tego, który miał władzę nad śmiercią, to jest diabła</a:t>
            </a:r>
            <a:r>
              <a:rPr lang="pl-PL" dirty="0" smtClean="0"/>
              <a:t>; I</a:t>
            </a:r>
            <a:r>
              <a:rPr lang="pl-PL" dirty="0" smtClean="0"/>
              <a:t> aby wyzwolić tych, którzy z powodu lęku przed śmiercią przez całe życie podlegali niewoli</a:t>
            </a:r>
            <a:r>
              <a:rPr lang="pl-PL" dirty="0" smtClean="0"/>
              <a:t>. Bo </a:t>
            </a:r>
            <a:r>
              <a:rPr lang="pl-PL" dirty="0" smtClean="0"/>
              <a:t>zaiste nie przyjął natury aniołów, ale potomstwa Abrahama</a:t>
            </a:r>
            <a:r>
              <a:rPr lang="pl-PL" dirty="0" smtClean="0"/>
              <a:t>. Dlatego </a:t>
            </a:r>
            <a:r>
              <a:rPr lang="pl-PL" dirty="0" smtClean="0"/>
              <a:t>musiał we wszystkim upodobnić się do braci, aby stał się miłosiernym i wiernym najwyższym kapłanem wobec Boga dla przebłagania za grzechy ludu</a:t>
            </a:r>
            <a:r>
              <a:rPr lang="pl-PL" dirty="0" smtClean="0"/>
              <a:t>. A</a:t>
            </a:r>
            <a:r>
              <a:rPr lang="pl-PL" dirty="0" smtClean="0"/>
              <a:t> że sam cierpiał, będąc kuszony, może dopomóc tym, którzy są w </a:t>
            </a:r>
            <a:r>
              <a:rPr lang="pl-PL" dirty="0" smtClean="0"/>
              <a:t>pokusach”.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„</a:t>
            </a:r>
            <a:r>
              <a:rPr lang="pl-PL" dirty="0" smtClean="0"/>
              <a:t>​</a:t>
            </a:r>
            <a:r>
              <a:rPr lang="pl-PL" dirty="0" smtClean="0"/>
              <a:t>A Jezus odrzekł: Czemu mię nazywasz dobrym? Nikt nie jest dobry, tylko jeden </a:t>
            </a:r>
            <a:r>
              <a:rPr lang="pl-PL" dirty="0" smtClean="0"/>
              <a:t>Bóg” (</a:t>
            </a:r>
            <a:r>
              <a:rPr lang="pl-PL" dirty="0" err="1" smtClean="0"/>
              <a:t>Mk</a:t>
            </a:r>
            <a:r>
              <a:rPr lang="pl-PL" dirty="0" smtClean="0"/>
              <a:t> 10:18). </a:t>
            </a:r>
            <a:r>
              <a:rPr lang="en-GB" dirty="0" smtClean="0"/>
              <a:t> </a:t>
            </a:r>
            <a:endParaRPr lang="en-GB" dirty="0" smtClean="0"/>
          </a:p>
          <a:p>
            <a:r>
              <a:rPr lang="en-GB" dirty="0" smtClean="0"/>
              <a:t>Jesus </a:t>
            </a:r>
            <a:r>
              <a:rPr lang="pl-PL" dirty="0" smtClean="0"/>
              <a:t>„od </a:t>
            </a:r>
            <a:r>
              <a:rPr lang="pl-PL" dirty="0" smtClean="0"/>
              <a:t>nikogo nie potrzebował świadectwa o człowieku; sam bowiem wiedział, co było w </a:t>
            </a:r>
            <a:r>
              <a:rPr lang="pl-PL" dirty="0" smtClean="0"/>
              <a:t>człowieku” </a:t>
            </a:r>
            <a:r>
              <a:rPr lang="en-GB" dirty="0" smtClean="0"/>
              <a:t>(</a:t>
            </a:r>
            <a:r>
              <a:rPr lang="en-GB" dirty="0" err="1" smtClean="0"/>
              <a:t>Jn</a:t>
            </a:r>
            <a:r>
              <a:rPr lang="en-GB" dirty="0" smtClean="0"/>
              <a:t> 2:25</a:t>
            </a:r>
            <a:r>
              <a:rPr lang="en-GB" dirty="0" smtClean="0"/>
              <a:t>)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133</TotalTime>
  <Words>1028</Words>
  <Application>Microsoft Office PowerPoint</Application>
  <PresentationFormat>Pokaz na ekranie (4:3)</PresentationFormat>
  <Paragraphs>79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Flow</vt:lpstr>
      <vt:lpstr>  Studium 8: Natura Jezusa</vt:lpstr>
      <vt:lpstr>8.1  Wprowadzenie</vt:lpstr>
      <vt:lpstr>Slajd 3</vt:lpstr>
      <vt:lpstr>8.2  Różnice pomiędzy Bogiem a Jezusem</vt:lpstr>
      <vt:lpstr>Różnice pomiędzy Bogiem a Jezusem</vt:lpstr>
      <vt:lpstr>8.3  Natura Jezusa </vt:lpstr>
      <vt:lpstr>Kuszony jak my</vt:lpstr>
      <vt:lpstr>Posiadający całkowicie taką samą naturę jak my</vt:lpstr>
      <vt:lpstr>Slajd 9</vt:lpstr>
      <vt:lpstr>8.4  Człowieczeństwo Jezusa </vt:lpstr>
      <vt:lpstr>Slajd 11</vt:lpstr>
      <vt:lpstr>Dorastanie Jezusa</vt:lpstr>
      <vt:lpstr>Potrzeba zbawienia Chrystusa </vt:lpstr>
      <vt:lpstr>8.5  Związek Boga z Jezusem</vt:lpstr>
      <vt:lpstr>Slajd 15</vt:lpstr>
      <vt:lpstr>STUDIUM 8: Pytania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Artur</cp:lastModifiedBy>
  <cp:revision>21</cp:revision>
  <dcterms:created xsi:type="dcterms:W3CDTF">2012-04-16T19:39:19Z</dcterms:created>
  <dcterms:modified xsi:type="dcterms:W3CDTF">2012-07-09T15:39:25Z</dcterms:modified>
</cp:coreProperties>
</file>