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29" r:id="rId2"/>
    <p:sldId id="330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326" r:id="rId17"/>
    <p:sldId id="271" r:id="rId18"/>
    <p:sldId id="272" r:id="rId19"/>
    <p:sldId id="282" r:id="rId20"/>
    <p:sldId id="275" r:id="rId21"/>
    <p:sldId id="276" r:id="rId22"/>
    <p:sldId id="277" r:id="rId23"/>
    <p:sldId id="281" r:id="rId24"/>
    <p:sldId id="278" r:id="rId25"/>
    <p:sldId id="328" r:id="rId26"/>
    <p:sldId id="279" r:id="rId27"/>
    <p:sldId id="284" r:id="rId28"/>
    <p:sldId id="283" r:id="rId29"/>
    <p:sldId id="280" r:id="rId30"/>
    <p:sldId id="285" r:id="rId31"/>
    <p:sldId id="286" r:id="rId32"/>
    <p:sldId id="256" r:id="rId33"/>
    <p:sldId id="257" r:id="rId34"/>
    <p:sldId id="273" r:id="rId35"/>
    <p:sldId id="274" r:id="rId36"/>
    <p:sldId id="303" r:id="rId37"/>
    <p:sldId id="304" r:id="rId38"/>
    <p:sldId id="327" r:id="rId39"/>
    <p:sldId id="321" r:id="rId40"/>
    <p:sldId id="322" r:id="rId41"/>
    <p:sldId id="323" r:id="rId42"/>
    <p:sldId id="324" r:id="rId43"/>
    <p:sldId id="325" r:id="rId44"/>
    <p:sldId id="287" r:id="rId45"/>
    <p:sldId id="310" r:id="rId46"/>
    <p:sldId id="306" r:id="rId47"/>
    <p:sldId id="316" r:id="rId48"/>
    <p:sldId id="291" r:id="rId49"/>
    <p:sldId id="294" r:id="rId50"/>
    <p:sldId id="289" r:id="rId51"/>
    <p:sldId id="331" r:id="rId5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559" autoAdjust="0"/>
  </p:normalViewPr>
  <p:slideViewPr>
    <p:cSldViewPr>
      <p:cViewPr>
        <p:scale>
          <a:sx n="60" d="100"/>
          <a:sy n="60" d="100"/>
        </p:scale>
        <p:origin x="-164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154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154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92C78-466A-46EB-BC65-A7C6563A74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4EA98-1AD7-4558-9D84-64D723E086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8E22A-19A4-4533-AF13-B0A7A38B36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BEF5-F9EC-43FC-867E-98B8F28744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B94CB-061A-4334-B61C-F3C8300385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D38CD-7273-4A51-9347-71126CA127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76279-2D32-468F-A9F7-BAC3AD5D9B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B362E-F5C6-41C1-A78F-A87788A30E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287B-5B2D-4ECD-97FB-C3F8F0981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F8982-588F-4ADA-A8AA-3B05C28E23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D7EC-5F54-480F-A3BB-9A40553816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2048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8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8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8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8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8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8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9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9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9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9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9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9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9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9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9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49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0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0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0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0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0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0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0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0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0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0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1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1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1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1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1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1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51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51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1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D53E9C-EAB5-4FCC-B333-755F3D4DB2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/>
              <a:t>Stud</a:t>
            </a:r>
            <a:r>
              <a:rPr lang="pl-PL" b="1" dirty="0" err="1" smtClean="0"/>
              <a:t>ium</a:t>
            </a:r>
            <a:r>
              <a:rPr lang="en-GB" b="1" dirty="0" smtClean="0"/>
              <a:t> </a:t>
            </a:r>
            <a:r>
              <a:rPr lang="en-GB" b="1" dirty="0"/>
              <a:t>6: </a:t>
            </a:r>
            <a:r>
              <a:rPr lang="pl-PL" b="1" dirty="0" smtClean="0"/>
              <a:t>Bóg i zło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</a:t>
            </a:r>
            <a:r>
              <a:rPr lang="pl-PL" dirty="0" smtClean="0"/>
              <a:t>z</a:t>
            </a:r>
            <a:r>
              <a:rPr lang="en-GB" dirty="0" smtClean="0"/>
              <a:t> 6:23  </a:t>
            </a:r>
            <a:r>
              <a:rPr lang="pl-PL" dirty="0" smtClean="0"/>
              <a:t>Albowiem zapłatą za grzech jest śmierć, lecz darem łaski Bożej jest żywot wieczny w Chrystusie Jezusie, Panu naszym.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13316" name="Picture 4" descr="devil_judg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338" y="0"/>
            <a:ext cx="4645025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Grzech pochodzi z wnętrza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92375"/>
            <a:ext cx="8218487" cy="3638550"/>
          </a:xfrm>
        </p:spPr>
        <p:txBody>
          <a:bodyPr/>
          <a:lstStyle/>
          <a:p>
            <a:r>
              <a:rPr lang="en-GB" sz="2400" dirty="0" smtClean="0"/>
              <a:t>M</a:t>
            </a:r>
            <a:r>
              <a:rPr lang="pl-PL" sz="2400" dirty="0" smtClean="0"/>
              <a:t>k</a:t>
            </a:r>
            <a:r>
              <a:rPr lang="en-GB" sz="2400" dirty="0" smtClean="0"/>
              <a:t> 7:15,21-23  </a:t>
            </a:r>
            <a:r>
              <a:rPr lang="pl-PL" sz="2400" dirty="0" smtClean="0"/>
              <a:t>Nie masz nic na zewnątrz poza człowiekiem, co by wchodząc w niego, mogło go skalać, lecz to, co wychodzi z człowieka, to kala człowieka… Albowiem z wnętrza, z serca ludzkiego pochodzą złe myśli, wszeteczeństwa, kradzieże, morderstwa, ​Cudzołóstwo, chciwość, złość, podstęp, lubieżność, zawiść, bluźnierstwo, pycha, głupota; Wszystko to złe pochodzi z wewnątrz i kala człowieka.</a:t>
            </a:r>
            <a:endParaRPr lang="pl-PL" sz="2400" b="1" dirty="0" smtClean="0"/>
          </a:p>
          <a:p>
            <a:endParaRPr lang="pl-PL" sz="2400" b="1" dirty="0" smtClean="0"/>
          </a:p>
          <a:p>
            <a:endParaRPr lang="pl-PL" sz="2400" b="1" dirty="0" smtClean="0"/>
          </a:p>
          <a:p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Rdz</a:t>
            </a:r>
            <a:r>
              <a:rPr lang="en-GB" dirty="0" smtClean="0"/>
              <a:t> 8:21  </a:t>
            </a:r>
            <a:r>
              <a:rPr lang="pl-PL" dirty="0" smtClean="0"/>
              <a:t>Rzekł tedy Pan w sercu swoim: Już nigdy nie będę przeklinał ziemi z powodu człowieka, gdyż myśli serca ludzkiego są złe od młodości jego. Nie będę też już nigdy niszczył żadnej istoty żyjącej, jak to uczyniłem.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964612" cy="5797550"/>
          </a:xfrm>
        </p:spPr>
        <p:txBody>
          <a:bodyPr/>
          <a:lstStyle/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pl-PL" dirty="0" smtClean="0"/>
          </a:p>
          <a:p>
            <a:r>
              <a:rPr lang="en-GB" dirty="0" err="1" smtClean="0"/>
              <a:t>Ja</a:t>
            </a:r>
            <a:r>
              <a:rPr lang="pl-PL" dirty="0" smtClean="0"/>
              <a:t>k</a:t>
            </a:r>
            <a:r>
              <a:rPr lang="en-GB" dirty="0" smtClean="0"/>
              <a:t> 1:13-15  </a:t>
            </a:r>
            <a:r>
              <a:rPr lang="pl-PL" dirty="0" smtClean="0"/>
              <a:t>Niechaj nikt, gdy wystawiony jest na pokusę, nie mówi: Przez Boga jestem kuszony; Bóg bowiem nie jest podatny na pokusy do złego ani sam nikogo nie kusi. Lecz każdy bywa kuszony przez własne pożądliwości, które go pociągają i nęcą; Potem, gdy pożądliwość pocznie, rodzi grzech, a gdy grzech dojrzeje, rodzi śmierć.</a:t>
            </a:r>
            <a:endParaRPr lang="pl-PL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pPr eaLnBrk="1" hangingPunct="1">
              <a:defRPr/>
            </a:pPr>
            <a:endParaRPr lang="ja-JP" alt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362950" cy="5797550"/>
          </a:xfrm>
        </p:spPr>
        <p:txBody>
          <a:bodyPr/>
          <a:lstStyle/>
          <a:p>
            <a:pPr eaLnBrk="1" hangingPunct="1">
              <a:defRPr/>
            </a:pPr>
            <a:endParaRPr lang="pl-PL" sz="2400" dirty="0" smtClean="0"/>
          </a:p>
          <a:p>
            <a:pPr eaLnBrk="1" hangingPunct="1">
              <a:defRPr/>
            </a:pPr>
            <a:endParaRPr lang="pl-PL" sz="2400" dirty="0" smtClean="0"/>
          </a:p>
          <a:p>
            <a:pPr eaLnBrk="1" hangingPunct="1">
              <a:defRPr/>
            </a:pPr>
            <a:endParaRPr lang="pl-PL" sz="2400" dirty="0" smtClean="0"/>
          </a:p>
          <a:p>
            <a:r>
              <a:rPr lang="en-GB" sz="2400" dirty="0" smtClean="0"/>
              <a:t>R</a:t>
            </a:r>
            <a:r>
              <a:rPr lang="pl-PL" sz="2400" dirty="0" smtClean="0"/>
              <a:t>z</a:t>
            </a:r>
            <a:r>
              <a:rPr lang="en-GB" sz="2400" dirty="0" smtClean="0"/>
              <a:t> 7:15-18  </a:t>
            </a:r>
            <a:r>
              <a:rPr lang="pl-PL" sz="2000" dirty="0" smtClean="0"/>
              <a:t>Albowiem </a:t>
            </a:r>
            <a:r>
              <a:rPr lang="pl-PL" sz="2000" dirty="0" smtClean="0"/>
              <a:t>nie rozeznaję się w tym, co czynię; gdyż nie to czynię, co chcę, ale czego nienawidzę, to czynię. ​A jeśli to czynię, czego nie chcę, zgadzam się z tym, że zakon jest dobry. ​Ale wtedy czynię to już </a:t>
            </a:r>
            <a:r>
              <a:rPr lang="pl-PL" sz="2000" dirty="0" smtClean="0"/>
              <a:t>nie </a:t>
            </a:r>
            <a:r>
              <a:rPr lang="pl-PL" sz="2000" dirty="0" smtClean="0"/>
              <a:t>ja, lecz grzech, który mieszka we mnie. Wiem tedy, że nie mieszka we mnie, to jest w ciele moim, dobro; mam bowiem zawsze dobrą wolę, ale wykonania tego, co dobre, </a:t>
            </a:r>
            <a:r>
              <a:rPr lang="pl-PL" sz="2000" dirty="0" smtClean="0"/>
              <a:t>brak.</a:t>
            </a:r>
            <a:endParaRPr lang="pl-PL" sz="2000" b="1" dirty="0" smtClean="0"/>
          </a:p>
          <a:p>
            <a:endParaRPr lang="pl-PL" sz="2000" b="1" dirty="0" smtClean="0"/>
          </a:p>
          <a:p>
            <a:endParaRPr lang="pl-PL" sz="2000" b="1" dirty="0" smtClean="0"/>
          </a:p>
          <a:p>
            <a:pPr eaLnBrk="1" hangingPunct="1">
              <a:defRPr/>
            </a:pPr>
            <a:endParaRPr lang="en-GB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333375"/>
            <a:ext cx="8362950" cy="5797550"/>
          </a:xfrm>
        </p:spPr>
        <p:txBody>
          <a:bodyPr/>
          <a:lstStyle/>
          <a:p>
            <a:pPr eaLnBrk="1" hangingPunct="1">
              <a:defRPr/>
            </a:pPr>
            <a:endParaRPr lang="pl-PL" sz="2400" dirty="0" smtClean="0"/>
          </a:p>
          <a:p>
            <a:pPr eaLnBrk="1" hangingPunct="1">
              <a:defRPr/>
            </a:pPr>
            <a:endParaRPr lang="pl-PL" sz="2400" dirty="0" smtClean="0"/>
          </a:p>
          <a:p>
            <a:endParaRPr lang="pl-PL" sz="2400" dirty="0" smtClean="0"/>
          </a:p>
          <a:p>
            <a:r>
              <a:rPr lang="en-GB" sz="2400" dirty="0" smtClean="0"/>
              <a:t>R</a:t>
            </a:r>
            <a:r>
              <a:rPr lang="pl-PL" sz="2400" dirty="0" smtClean="0"/>
              <a:t>z</a:t>
            </a:r>
            <a:r>
              <a:rPr lang="en-GB" sz="2400" dirty="0" smtClean="0"/>
              <a:t> 7:19-23  </a:t>
            </a:r>
            <a:r>
              <a:rPr lang="pl-PL" sz="2400" dirty="0" smtClean="0"/>
              <a:t>​Albowiem nie czynię dobrego, które chcę, tylko złe, którego nie chcę, to czynię. A jeśli czynię to, czego nie chcę, już nie ja to czynię, ale grzech, który mieszka we mnie. Znajduję tedy w sobie zakon, że gdy chcę czynić dobrze, trzyma się mnie złe; Bo według człowieka wewnętrznego mam upodobanie w zakonie Bożym. A w członkach swoich dostrzegam inny zakon, który walczy przeciwko zakonowi, uznanemu przez mój rozum i bierze mnie w niewolę zakonu grzechu, który jest w członkach moich.</a:t>
            </a:r>
            <a:endParaRPr lang="pl-PL" sz="2400" b="1" dirty="0" smtClean="0"/>
          </a:p>
          <a:p>
            <a:endParaRPr lang="pl-PL" b="1" dirty="0" smtClean="0"/>
          </a:p>
          <a:p>
            <a:endParaRPr lang="pl-PL" b="1" dirty="0" smtClean="0"/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435975" cy="5942012"/>
          </a:xfrm>
        </p:spPr>
        <p:txBody>
          <a:bodyPr/>
          <a:lstStyle/>
          <a:p>
            <a:pPr eaLnBrk="1" hangingPunct="1">
              <a:defRPr/>
            </a:pPr>
            <a:endParaRPr lang="pl-PL" sz="2800" dirty="0" smtClean="0"/>
          </a:p>
          <a:p>
            <a:pPr eaLnBrk="1" hangingPunct="1">
              <a:defRPr/>
            </a:pPr>
            <a:endParaRPr lang="pl-PL" sz="2800" dirty="0" smtClean="0"/>
          </a:p>
          <a:p>
            <a:endParaRPr lang="pl-PL" sz="2800" dirty="0" smtClean="0"/>
          </a:p>
          <a:p>
            <a:r>
              <a:rPr lang="en-US" sz="2800" dirty="0" err="1" smtClean="0"/>
              <a:t>Jer</a:t>
            </a:r>
            <a:r>
              <a:rPr lang="en-US" sz="2800" dirty="0" smtClean="0"/>
              <a:t> 17:9  </a:t>
            </a:r>
            <a:r>
              <a:rPr lang="pl-PL" sz="2800" dirty="0" smtClean="0"/>
              <a:t>​Podstępne jest serce, bardziej niż </a:t>
            </a:r>
            <a:r>
              <a:rPr lang="pl-PL" sz="2800" dirty="0" smtClean="0"/>
              <a:t>wszystko </a:t>
            </a:r>
            <a:r>
              <a:rPr lang="pl-PL" sz="2800" dirty="0" smtClean="0"/>
              <a:t>inne, i zepsute, któż może je poznać?</a:t>
            </a:r>
            <a:endParaRPr lang="en-US" sz="2800" dirty="0" smtClean="0"/>
          </a:p>
          <a:p>
            <a:r>
              <a:rPr lang="en-US" sz="2800" dirty="0" err="1" smtClean="0"/>
              <a:t>Jer</a:t>
            </a:r>
            <a:r>
              <a:rPr lang="en-US" sz="2800" dirty="0" smtClean="0"/>
              <a:t> 18:12  </a:t>
            </a:r>
            <a:r>
              <a:rPr lang="pl-PL" sz="2800" dirty="0" smtClean="0"/>
              <a:t>Lecz oni odpowiedzą: Nic z tego! Pójdziemy raczej za naszymi zamysłami i każdy z nas kierować się będzie uporem swojego złego serca.</a:t>
            </a:r>
            <a:endParaRPr lang="en-US" sz="2800" dirty="0" smtClean="0"/>
          </a:p>
          <a:p>
            <a:r>
              <a:rPr lang="en-GB" sz="2800" dirty="0" smtClean="0"/>
              <a:t>E</a:t>
            </a:r>
            <a:r>
              <a:rPr lang="pl-PL" sz="2800" dirty="0" smtClean="0"/>
              <a:t>f</a:t>
            </a:r>
            <a:r>
              <a:rPr lang="en-GB" sz="2800" dirty="0" smtClean="0"/>
              <a:t> 4:18   </a:t>
            </a:r>
            <a:r>
              <a:rPr lang="pl-PL" sz="2800" dirty="0" smtClean="0"/>
              <a:t>Mający przyćmiony umysł i dalecy od życia Bożego przez nieświadomość, która jest w nich, przez zatwardziałość serca ich.</a:t>
            </a:r>
            <a:endParaRPr lang="pl-PL" sz="2800" b="1" dirty="0" smtClean="0"/>
          </a:p>
          <a:p>
            <a:endParaRPr lang="pl-PL" sz="2800" b="1" dirty="0" smtClean="0"/>
          </a:p>
          <a:p>
            <a:endParaRPr lang="pl-PL" sz="2800" b="1" dirty="0" smtClean="0"/>
          </a:p>
          <a:p>
            <a:pPr eaLnBrk="1" hangingPunct="1"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Psalm 119:11</a:t>
            </a:r>
            <a:r>
              <a:rPr lang="en-GB" dirty="0" smtClean="0"/>
              <a:t>   </a:t>
            </a:r>
            <a:r>
              <a:rPr lang="pl-PL" sz="2800" dirty="0" smtClean="0"/>
              <a:t>​W sercu moim przechowuję słowo twoje, Abym nie zgrzeszył przeciwko tobie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646362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Słowo „szatan” w Biblii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6.1  </a:t>
            </a:r>
            <a:r>
              <a:rPr lang="pl-PL" dirty="0" smtClean="0"/>
              <a:t>Bóg i zło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1Kl 11:14 ​Potem wzbudził Pan Salomonowi </a:t>
            </a:r>
            <a:r>
              <a:rPr lang="pl-PL" dirty="0" smtClean="0">
                <a:solidFill>
                  <a:srgbClr val="00B050"/>
                </a:solidFill>
              </a:rPr>
              <a:t>przeciwnika</a:t>
            </a:r>
            <a:r>
              <a:rPr lang="pl-PL" dirty="0" smtClean="0"/>
              <a:t> w osobie </a:t>
            </a:r>
            <a:r>
              <a:rPr lang="pl-PL" dirty="0" err="1" smtClean="0"/>
              <a:t>Hadada</a:t>
            </a:r>
            <a:r>
              <a:rPr lang="pl-PL" dirty="0" smtClean="0"/>
              <a:t> </a:t>
            </a:r>
            <a:r>
              <a:rPr lang="pl-PL" dirty="0" err="1" smtClean="0"/>
              <a:t>Edomczyka</a:t>
            </a:r>
            <a:r>
              <a:rPr lang="pl-PL" dirty="0" smtClean="0"/>
              <a:t>, który wywodził się z królewskiego rodu w Edomie.</a:t>
            </a:r>
          </a:p>
          <a:p>
            <a:r>
              <a:rPr lang="pl-PL" dirty="0" smtClean="0"/>
              <a:t>1Kl 11:23 ​Wzbudził mu też Bóg </a:t>
            </a:r>
            <a:r>
              <a:rPr lang="pl-PL" dirty="0" smtClean="0">
                <a:solidFill>
                  <a:srgbClr val="00B050"/>
                </a:solidFill>
              </a:rPr>
              <a:t>przeciwnika</a:t>
            </a:r>
            <a:r>
              <a:rPr lang="pl-PL" dirty="0" smtClean="0"/>
              <a:t> w osobie </a:t>
            </a:r>
            <a:r>
              <a:rPr lang="pl-PL" dirty="0" err="1" smtClean="0"/>
              <a:t>Rezona</a:t>
            </a:r>
            <a:r>
              <a:rPr lang="pl-PL" dirty="0" smtClean="0"/>
              <a:t>, syna </a:t>
            </a:r>
            <a:r>
              <a:rPr lang="pl-PL" dirty="0" err="1" smtClean="0"/>
              <a:t>Eliady</a:t>
            </a:r>
            <a:r>
              <a:rPr lang="pl-PL" dirty="0" smtClean="0"/>
              <a:t>, który uciekł od </a:t>
            </a:r>
            <a:r>
              <a:rPr lang="pl-PL" dirty="0" err="1" smtClean="0"/>
              <a:t>Hadadezera</a:t>
            </a:r>
            <a:r>
              <a:rPr lang="pl-PL" dirty="0" smtClean="0"/>
              <a:t>, króla </a:t>
            </a:r>
            <a:r>
              <a:rPr lang="pl-PL" dirty="0" err="1" smtClean="0"/>
              <a:t>Soby</a:t>
            </a:r>
            <a:r>
              <a:rPr lang="pl-PL" dirty="0" smtClean="0"/>
              <a:t>, swojego władcy.</a:t>
            </a:r>
            <a:r>
              <a:rPr lang="en-GB" dirty="0" smtClean="0"/>
              <a:t> </a:t>
            </a:r>
            <a:endParaRPr lang="ja-JP" altLang="en-US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507412" cy="5797550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2Sm 24:1 Potem ponownie rozgorzał gniew Pana na Izraela, tak iż pobudził Dawida przeciwko nim, mówiąc: Nuże, policz Izraela i </a:t>
            </a:r>
            <a:r>
              <a:rPr lang="pl-PL" dirty="0" err="1" smtClean="0"/>
              <a:t>Judę</a:t>
            </a:r>
            <a:r>
              <a:rPr lang="pl-PL" dirty="0" smtClean="0"/>
              <a:t>!</a:t>
            </a:r>
            <a:endParaRPr lang="en-GB" altLang="zh-CN" dirty="0" smtClean="0">
              <a:ea typeface="宋体" charset="-122"/>
            </a:endParaRPr>
          </a:p>
          <a:p>
            <a:pPr eaLnBrk="1" hangingPunct="1">
              <a:defRPr/>
            </a:pPr>
            <a:endParaRPr lang="en-GB" dirty="0" smtClean="0"/>
          </a:p>
          <a:p>
            <a:r>
              <a:rPr lang="pl-PL" dirty="0" smtClean="0"/>
              <a:t>1Kn 21:1 Wtedy wystąpił szatan przeciwko Izraelowi, pobudziwszy Dawida do tego, aby policzył Izraelitów.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8964612" cy="6130925"/>
          </a:xfrm>
        </p:spPr>
        <p:txBody>
          <a:bodyPr/>
          <a:lstStyle/>
          <a:p>
            <a:endParaRPr lang="pl-PL" sz="2800" b="1" dirty="0" smtClean="0"/>
          </a:p>
          <a:p>
            <a:endParaRPr lang="pl-PL" sz="2800" b="1" dirty="0" smtClean="0"/>
          </a:p>
          <a:p>
            <a:endParaRPr lang="pl-PL" sz="2800" b="1" dirty="0" smtClean="0"/>
          </a:p>
          <a:p>
            <a:r>
              <a:rPr lang="pl-PL" sz="2800" dirty="0" err="1" smtClean="0"/>
              <a:t>Mt</a:t>
            </a:r>
            <a:r>
              <a:rPr lang="pl-PL" sz="2800" dirty="0" smtClean="0"/>
              <a:t> 16:21 Od tej pory zaczął Jezus Chrystus tłumaczyć uczniom swoim, że musi pójść do Jerozolimy, wiele wycierpieć od starszych arcykapłanów i uczonych w Piśmie, że musi być zabity i trzeciego dnia wzbudzony z martwych. ​A Piotr, wziąwszy go na stronę, począł go upominać, mówiąc: Miej litość nad sobą, Panie! Nie przyjdzie to na ciebie. ​A On, obróciwszy się, rzekł Piotrowi: Idź precz ode mnie, szatanie! Jesteś mi zgorszeniem, bo nie myślisz o tym, co Boskie, lecz o tym, co ludzkie. </a:t>
            </a:r>
            <a:r>
              <a:rPr lang="en-GB" sz="2800" dirty="0" smtClean="0"/>
              <a:t> 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Słowo „Diabeł” w Biblii</a:t>
            </a:r>
            <a:endParaRPr lang="en-GB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964613" cy="5942013"/>
          </a:xfrm>
        </p:spPr>
        <p:txBody>
          <a:bodyPr/>
          <a:lstStyle/>
          <a:p>
            <a:pPr eaLnBrk="1" hangingPunct="1">
              <a:defRPr/>
            </a:pPr>
            <a:endParaRPr lang="pl-PL" sz="2800" dirty="0" smtClean="0"/>
          </a:p>
          <a:p>
            <a:pPr eaLnBrk="1" hangingPunct="1">
              <a:defRPr/>
            </a:pPr>
            <a:endParaRPr lang="pl-PL" sz="2800" dirty="0" smtClean="0"/>
          </a:p>
          <a:p>
            <a:pPr eaLnBrk="1" hangingPunct="1">
              <a:defRPr/>
            </a:pPr>
            <a:endParaRPr lang="pl-PL" sz="2800" dirty="0" smtClean="0"/>
          </a:p>
          <a:p>
            <a:r>
              <a:rPr lang="pl-PL" sz="2800" dirty="0" err="1" smtClean="0"/>
              <a:t>Jn</a:t>
            </a:r>
            <a:r>
              <a:rPr lang="pl-PL" sz="2800" dirty="0" smtClean="0"/>
              <a:t> 6:70 ​Jezus odpowiedział im: Czy nie dwunastu was wybrałem? Ale jeden z was jest diabłem. ​I mówił o Judaszu, synu Szymona z </a:t>
            </a:r>
            <a:r>
              <a:rPr lang="pl-PL" sz="2800" dirty="0" err="1" smtClean="0"/>
              <a:t>Kariotu</a:t>
            </a:r>
            <a:r>
              <a:rPr lang="pl-PL" sz="2800" dirty="0" smtClean="0"/>
              <a:t>, bo ten miał go wydać, a był jednym z dwunastu. </a:t>
            </a:r>
            <a:endParaRPr lang="en-US" sz="2800" dirty="0" smtClean="0"/>
          </a:p>
          <a:p>
            <a:r>
              <a:rPr lang="pl-PL" sz="2800" dirty="0" smtClean="0"/>
              <a:t>1Tm 3:11 BE Podobnie kobiety powinny być uczciwe, nieskłonne do </a:t>
            </a:r>
            <a:r>
              <a:rPr lang="pl-PL" sz="2800" dirty="0" smtClean="0">
                <a:solidFill>
                  <a:srgbClr val="00B050"/>
                </a:solidFill>
              </a:rPr>
              <a:t>oszczerstw</a:t>
            </a:r>
            <a:r>
              <a:rPr lang="pl-PL" sz="2800" dirty="0" smtClean="0"/>
              <a:t>, trzeźwe, we wszystkim wierne.</a:t>
            </a:r>
            <a:endParaRPr lang="en-US" sz="2800" dirty="0" smtClean="0"/>
          </a:p>
          <a:p>
            <a:r>
              <a:rPr lang="pl-PL" sz="2800" dirty="0" err="1" smtClean="0"/>
              <a:t>Tyt</a:t>
            </a:r>
            <a:r>
              <a:rPr lang="pl-PL" sz="2800" dirty="0" smtClean="0"/>
              <a:t> 2:3 BP Że starsze kobiety tak samo, mają żyć pobożnie, nie </a:t>
            </a:r>
            <a:r>
              <a:rPr lang="pl-PL" sz="2800" dirty="0" smtClean="0">
                <a:solidFill>
                  <a:srgbClr val="00B050"/>
                </a:solidFill>
              </a:rPr>
              <a:t>oczerniać</a:t>
            </a:r>
            <a:r>
              <a:rPr lang="pl-PL" sz="2800" dirty="0" smtClean="0"/>
              <a:t>, nie nadużywać wina, ale dawać dobry przykład.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Diabeł i grzech</a:t>
            </a:r>
            <a:endParaRPr lang="en-GB" dirty="0"/>
          </a:p>
        </p:txBody>
      </p:sp>
      <p:pic>
        <p:nvPicPr>
          <p:cNvPr id="27651" name="Content Placeholder 3" descr="satan_sea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1738313"/>
            <a:ext cx="3319462" cy="4878387"/>
          </a:xfrm>
        </p:spPr>
      </p:pic>
      <p:sp>
        <p:nvSpPr>
          <p:cNvPr id="4" name="pole tekstowe 3"/>
          <p:cNvSpPr txBox="1"/>
          <p:nvPr/>
        </p:nvSpPr>
        <p:spPr>
          <a:xfrm>
            <a:off x="3347864" y="494116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W poszukiwaniu szatana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291512" cy="5942012"/>
          </a:xfrm>
        </p:spPr>
        <p:txBody>
          <a:bodyPr/>
          <a:lstStyle/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pl-PL" dirty="0" smtClean="0"/>
          </a:p>
          <a:p>
            <a:r>
              <a:rPr lang="pl-PL" dirty="0" err="1" smtClean="0"/>
              <a:t>Heb</a:t>
            </a:r>
            <a:r>
              <a:rPr lang="pl-PL" dirty="0" smtClean="0"/>
              <a:t> 2:14 ​Skoro zaś dzieci mają udział we krwi i w ciele, więc i On również miał w nich udział, aby przez śmierć zniszczyć tego, który miał władzę nad śmiercią, to jest diabła, ​I aby wyzwolić wszystkich tych, którzy z powodu lęku przed śmiercią przez całe życie byli w niewoli.</a:t>
            </a:r>
            <a:endParaRPr lang="ja-JP" altLang="en-US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Heb</a:t>
            </a:r>
            <a:r>
              <a:rPr lang="pl-PL" dirty="0" smtClean="0"/>
              <a:t> 2:14 tego, który miał władzę nad śmiercią, to jest </a:t>
            </a:r>
            <a:r>
              <a:rPr lang="pl-PL" dirty="0" smtClean="0">
                <a:solidFill>
                  <a:srgbClr val="00B050"/>
                </a:solidFill>
              </a:rPr>
              <a:t>diabła</a:t>
            </a:r>
            <a:r>
              <a:rPr lang="pl-PL" dirty="0" smtClean="0"/>
              <a:t>,</a:t>
            </a:r>
            <a:endParaRPr lang="pl-PL" b="1" dirty="0" smtClean="0"/>
          </a:p>
          <a:p>
            <a:r>
              <a:rPr lang="pl-PL" dirty="0" smtClean="0"/>
              <a:t>Jak 1:15 gdy grzech dojrzeje, rodzi </a:t>
            </a:r>
            <a:r>
              <a:rPr lang="pl-PL" dirty="0" smtClean="0">
                <a:solidFill>
                  <a:srgbClr val="00B050"/>
                </a:solidFill>
              </a:rPr>
              <a:t>śmierć</a:t>
            </a:r>
            <a:r>
              <a:rPr lang="pl-PL" dirty="0" smtClean="0"/>
              <a:t>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913"/>
            <a:ext cx="8507412" cy="5942012"/>
          </a:xfrm>
        </p:spPr>
        <p:txBody>
          <a:bodyPr/>
          <a:lstStyle/>
          <a:p>
            <a:pPr eaLnBrk="1" hangingPunct="1">
              <a:defRPr/>
            </a:pPr>
            <a:endParaRPr lang="pl-PL" i="1" dirty="0" smtClean="0"/>
          </a:p>
          <a:p>
            <a:pPr eaLnBrk="1" hangingPunct="1">
              <a:defRPr/>
            </a:pPr>
            <a:endParaRPr lang="pl-PL" i="1" dirty="0" smtClean="0"/>
          </a:p>
          <a:p>
            <a:r>
              <a:rPr lang="pl-PL" i="1" dirty="0" err="1" smtClean="0"/>
              <a:t>Heb</a:t>
            </a:r>
            <a:r>
              <a:rPr lang="pl-PL" i="1" dirty="0" smtClean="0"/>
              <a:t> 2:14 </a:t>
            </a:r>
            <a:r>
              <a:rPr lang="pl-PL" dirty="0" smtClean="0"/>
              <a:t>Skoro zaś dzieci mają udział we </a:t>
            </a:r>
            <a:r>
              <a:rPr lang="pl-PL" dirty="0" smtClean="0">
                <a:solidFill>
                  <a:srgbClr val="0070C0"/>
                </a:solidFill>
              </a:rPr>
              <a:t>krwi i w ciele</a:t>
            </a:r>
            <a:r>
              <a:rPr lang="pl-PL" dirty="0" smtClean="0"/>
              <a:t>, więc i On </a:t>
            </a:r>
            <a:r>
              <a:rPr lang="pl-PL" dirty="0" smtClean="0">
                <a:solidFill>
                  <a:srgbClr val="0070C0"/>
                </a:solidFill>
              </a:rPr>
              <a:t>również miał w nich udział</a:t>
            </a:r>
            <a:r>
              <a:rPr lang="pl-PL" dirty="0" smtClean="0"/>
              <a:t>, aby przez śmierć </a:t>
            </a:r>
            <a:r>
              <a:rPr lang="pl-PL" dirty="0" smtClean="0">
                <a:solidFill>
                  <a:srgbClr val="FF0000"/>
                </a:solidFill>
              </a:rPr>
              <a:t>zniszczyć</a:t>
            </a:r>
            <a:r>
              <a:rPr lang="pl-PL" dirty="0" smtClean="0"/>
              <a:t> tego, który miał władzę nad śmiercią, to jest </a:t>
            </a:r>
            <a:r>
              <a:rPr lang="pl-PL" dirty="0" smtClean="0">
                <a:solidFill>
                  <a:srgbClr val="00B050"/>
                </a:solidFill>
              </a:rPr>
              <a:t>diabła</a:t>
            </a:r>
            <a:r>
              <a:rPr lang="pl-PL" dirty="0" smtClean="0"/>
              <a:t>.</a:t>
            </a:r>
            <a:endParaRPr lang="en-GB" dirty="0" smtClean="0"/>
          </a:p>
          <a:p>
            <a:r>
              <a:rPr lang="pl-PL" dirty="0" err="1" smtClean="0"/>
              <a:t>Rz</a:t>
            </a:r>
            <a:r>
              <a:rPr lang="pl-PL" dirty="0" smtClean="0"/>
              <a:t> 8:3 ​Albowiem czego zakon nie mógł dokonać, w czym był słaby z powodu ciała, tego dokonał Bóg: przez zesłanie Syna swego </a:t>
            </a:r>
            <a:r>
              <a:rPr lang="pl-PL" dirty="0" smtClean="0">
                <a:solidFill>
                  <a:srgbClr val="0070C0"/>
                </a:solidFill>
              </a:rPr>
              <a:t>w postaci grzesznego ciała</a:t>
            </a:r>
            <a:r>
              <a:rPr lang="pl-PL" dirty="0" smtClean="0"/>
              <a:t>, ofiarując je za </a:t>
            </a:r>
            <a:r>
              <a:rPr lang="pl-PL" dirty="0" smtClean="0">
                <a:solidFill>
                  <a:srgbClr val="00B050"/>
                </a:solidFill>
              </a:rPr>
              <a:t>grzech</a:t>
            </a:r>
            <a:r>
              <a:rPr lang="pl-PL" dirty="0" smtClean="0"/>
              <a:t>, </a:t>
            </a:r>
            <a:r>
              <a:rPr lang="pl-PL" dirty="0" smtClean="0">
                <a:solidFill>
                  <a:srgbClr val="FF0000"/>
                </a:solidFill>
              </a:rPr>
              <a:t>potępił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00B050"/>
                </a:solidFill>
              </a:rPr>
              <a:t>grzech</a:t>
            </a:r>
            <a:r>
              <a:rPr lang="pl-PL" dirty="0" smtClean="0"/>
              <a:t> w ciele.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Heb</a:t>
            </a:r>
            <a:r>
              <a:rPr lang="pl-PL" dirty="0" smtClean="0"/>
              <a:t> 2:14 ​tego, który miał władzę nad śmiercią, to jest </a:t>
            </a:r>
            <a:r>
              <a:rPr lang="pl-PL" dirty="0" smtClean="0">
                <a:solidFill>
                  <a:srgbClr val="0070C0"/>
                </a:solidFill>
              </a:rPr>
              <a:t>diabła</a:t>
            </a:r>
            <a:r>
              <a:rPr lang="pl-PL" dirty="0" smtClean="0"/>
              <a:t>.</a:t>
            </a:r>
            <a:endParaRPr lang="en-GB" dirty="0" smtClean="0"/>
          </a:p>
          <a:p>
            <a:r>
              <a:rPr lang="pl-PL" dirty="0" err="1" smtClean="0"/>
              <a:t>Rz</a:t>
            </a:r>
            <a:r>
              <a:rPr lang="pl-PL" dirty="0" smtClean="0"/>
              <a:t> 6:23 ​Albowiem zapłatą za </a:t>
            </a:r>
            <a:r>
              <a:rPr lang="pl-PL" dirty="0" smtClean="0">
                <a:solidFill>
                  <a:srgbClr val="0070C0"/>
                </a:solidFill>
              </a:rPr>
              <a:t>grzech</a:t>
            </a:r>
            <a:r>
              <a:rPr lang="pl-PL" dirty="0" smtClean="0"/>
              <a:t> jest śmierć.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Bóg ma </a:t>
            </a:r>
            <a:r>
              <a:rPr lang="en-US" dirty="0" smtClean="0"/>
              <a:t>100% </a:t>
            </a:r>
            <a:r>
              <a:rPr lang="pl-PL" dirty="0" smtClean="0"/>
              <a:t>mocy. Żadnego dualizmu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820150" cy="4141787"/>
          </a:xfrm>
        </p:spPr>
        <p:txBody>
          <a:bodyPr/>
          <a:lstStyle/>
          <a:p>
            <a:r>
              <a:rPr lang="pl-PL" sz="2800" dirty="0" smtClean="0"/>
              <a:t>​Ja jestem Pan i nie ma innego, oprócz mnie nie ma Boga. Ja ci przypinam pas, chociaż mnie nie znasz, ​Aby poznali od wschodu słońca i od zachodu, że nie ma nikogo oprócz mnie. Ja jestem Pan i nie ma innego. Ja tworzę światłość i stwarzam ciemność, Ja przygotowuję zarówno zbawienie, jak i nieszczęście, Ja, Pan, czynię to wszystko. </a:t>
            </a:r>
            <a:r>
              <a:rPr lang="pl-PL" dirty="0" smtClean="0"/>
              <a:t>Iz 45:5-7</a:t>
            </a:r>
            <a:endParaRPr lang="pl-PL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820150" cy="5797550"/>
          </a:xfrm>
        </p:spPr>
        <p:txBody>
          <a:bodyPr/>
          <a:lstStyle/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r>
              <a:rPr lang="en-GB" dirty="0" smtClean="0"/>
              <a:t>Heb 9:26; 2:14</a:t>
            </a:r>
          </a:p>
          <a:p>
            <a:r>
              <a:rPr lang="pl-PL" dirty="0" smtClean="0"/>
              <a:t>9:26 … obecnie objawił się On jeden raz u schyłku wieków </a:t>
            </a:r>
            <a:r>
              <a:rPr lang="pl-PL" dirty="0" smtClean="0">
                <a:solidFill>
                  <a:srgbClr val="0070C0"/>
                </a:solidFill>
              </a:rPr>
              <a:t>dla zgładzenia grzechu </a:t>
            </a:r>
            <a:r>
              <a:rPr lang="pl-PL" dirty="0" smtClean="0"/>
              <a:t>przez ofiarowanie samego siebie.</a:t>
            </a:r>
            <a:endParaRPr lang="en-GB" altLang="zh-CN" dirty="0" smtClean="0">
              <a:ea typeface="宋体" charset="-122"/>
            </a:endParaRPr>
          </a:p>
          <a:p>
            <a:r>
              <a:rPr lang="pl-PL" dirty="0" smtClean="0"/>
              <a:t>2:</a:t>
            </a:r>
            <a:r>
              <a:rPr lang="en-GB" dirty="0" smtClean="0"/>
              <a:t>14  ...</a:t>
            </a:r>
            <a:r>
              <a:rPr lang="pl-PL" b="1" dirty="0" smtClean="0"/>
              <a:t> </a:t>
            </a:r>
            <a:r>
              <a:rPr lang="pl-PL" dirty="0" smtClean="0"/>
              <a:t>aby przez śmierć </a:t>
            </a:r>
            <a:r>
              <a:rPr lang="pl-PL" dirty="0" smtClean="0">
                <a:solidFill>
                  <a:srgbClr val="0070C0"/>
                </a:solidFill>
              </a:rPr>
              <a:t>zniszczyć</a:t>
            </a:r>
            <a:r>
              <a:rPr lang="pl-PL" dirty="0" smtClean="0"/>
              <a:t> tego, który miał władzę nad śmiercią, to jest </a:t>
            </a:r>
            <a:r>
              <a:rPr lang="pl-PL" dirty="0" smtClean="0">
                <a:solidFill>
                  <a:srgbClr val="0070C0"/>
                </a:solidFill>
              </a:rPr>
              <a:t>diabła</a:t>
            </a:r>
            <a:r>
              <a:rPr lang="pl-PL" dirty="0" smtClean="0"/>
              <a:t>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800" dirty="0" smtClean="0"/>
              <a:t>1Jn 3:5 ​A wiecie, że </a:t>
            </a:r>
            <a:r>
              <a:rPr lang="pl-PL" sz="2800" dirty="0" smtClean="0">
                <a:solidFill>
                  <a:srgbClr val="00B050"/>
                </a:solidFill>
              </a:rPr>
              <a:t>On się objawił</a:t>
            </a:r>
            <a:r>
              <a:rPr lang="pl-PL" sz="2800" dirty="0" smtClean="0"/>
              <a:t>, </a:t>
            </a:r>
            <a:r>
              <a:rPr lang="pl-PL" sz="2800" dirty="0" smtClean="0">
                <a:solidFill>
                  <a:srgbClr val="FF0000"/>
                </a:solidFill>
              </a:rPr>
              <a:t>aby zgładzić </a:t>
            </a:r>
            <a:r>
              <a:rPr lang="pl-PL" sz="2800" dirty="0" smtClean="0">
                <a:solidFill>
                  <a:srgbClr val="0070C0"/>
                </a:solidFill>
              </a:rPr>
              <a:t>grzechy</a:t>
            </a:r>
            <a:r>
              <a:rPr lang="pl-PL" sz="2800" dirty="0" smtClean="0"/>
              <a:t>, a grzechu w nim nie ma.</a:t>
            </a:r>
          </a:p>
          <a:p>
            <a:endParaRPr lang="pl-PL" sz="2800" b="1" dirty="0" smtClean="0"/>
          </a:p>
          <a:p>
            <a:r>
              <a:rPr lang="pl-PL" sz="2800" dirty="0" smtClean="0"/>
              <a:t>​1Jn 3:8 A Syn Boży na to się </a:t>
            </a:r>
            <a:r>
              <a:rPr lang="pl-PL" sz="2800" dirty="0" smtClean="0">
                <a:solidFill>
                  <a:srgbClr val="00B050"/>
                </a:solidFill>
              </a:rPr>
              <a:t>objawił</a:t>
            </a:r>
            <a:r>
              <a:rPr lang="pl-PL" sz="2800" dirty="0" smtClean="0"/>
              <a:t>, aby </a:t>
            </a:r>
            <a:r>
              <a:rPr lang="pl-PL" sz="2800" dirty="0" smtClean="0">
                <a:solidFill>
                  <a:srgbClr val="FF0000"/>
                </a:solidFill>
              </a:rPr>
              <a:t>zniweczyć</a:t>
            </a:r>
            <a:r>
              <a:rPr lang="pl-PL" sz="2800" dirty="0" smtClean="0"/>
              <a:t> </a:t>
            </a:r>
            <a:r>
              <a:rPr lang="pl-PL" sz="2800" dirty="0" smtClean="0">
                <a:solidFill>
                  <a:srgbClr val="0070C0"/>
                </a:solidFill>
              </a:rPr>
              <a:t>dzieła diabelskie</a:t>
            </a:r>
            <a:r>
              <a:rPr lang="pl-PL" sz="2800" dirty="0" smtClean="0"/>
              <a:t>.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48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836613"/>
            <a:ext cx="8280400" cy="5761037"/>
          </a:xfrm>
        </p:spPr>
        <p:txBody>
          <a:bodyPr/>
          <a:lstStyle/>
          <a:p>
            <a:pPr eaLnBrk="1" hangingPunct="1">
              <a:defRPr/>
            </a:pPr>
            <a:endParaRPr lang="pl-PL" b="1" dirty="0" smtClean="0"/>
          </a:p>
          <a:p>
            <a:pPr eaLnBrk="1" hangingPunct="1">
              <a:defRPr/>
            </a:pPr>
            <a:endParaRPr lang="pl-PL" b="1" dirty="0" smtClean="0"/>
          </a:p>
          <a:p>
            <a:r>
              <a:rPr lang="pl-PL" b="1" dirty="0" smtClean="0"/>
              <a:t>Rodzaju 3:1 </a:t>
            </a:r>
            <a:r>
              <a:rPr lang="en-GB" dirty="0" smtClean="0"/>
              <a:t> </a:t>
            </a:r>
            <a:r>
              <a:rPr lang="pl-PL" dirty="0" smtClean="0"/>
              <a:t>​A wąż był chytrzejszy niż wszystkie dzikie zwierzęta, które uczynił Pan Bóg. I rzekł do kobiety: Czy rzeczywiście Bóg powiedział: Nie ze wszystkich drzew ogrodu wolno wam jeść?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5844" name="Picture 4" descr="satan_snak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325" y="0"/>
            <a:ext cx="5972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6868" name="Picture 4" descr="satan_snake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263" y="0"/>
            <a:ext cx="5235575" cy="753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7892" name="Picture 4" descr="satan_snak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613" y="0"/>
            <a:ext cx="5159375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8916" name="Picture 4" descr="satan_in_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113" y="-171450"/>
            <a:ext cx="5186362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9940" name="Picture 4" descr="satan_in_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04788"/>
            <a:ext cx="8208963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Rozmiar wszechświata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Pokazuje nam na ogrom mocy jaką musiałby posiadać „szatan” .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Czy rzeczywiście posiada on taką moc?</a:t>
            </a:r>
            <a:endParaRPr lang="en-GB" dirty="0" smtClean="0"/>
          </a:p>
          <a:p>
            <a:pPr>
              <a:defRPr/>
            </a:pPr>
            <a:r>
              <a:rPr lang="pl-PL" dirty="0" smtClean="0"/>
              <a:t>Czy naprawdę otrzymał ją od Boga?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1988" name="Picture 4" descr="un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765175"/>
            <a:ext cx="86360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763688" y="908720"/>
            <a:ext cx="1152128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Ziemia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724128" y="1124744"/>
            <a:ext cx="1189367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Wenus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547664" y="5157192"/>
            <a:ext cx="936104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Mars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707904" y="5157192"/>
            <a:ext cx="1148071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Merkury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868144" y="5157192"/>
            <a:ext cx="939681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Pluton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  <p:pic>
        <p:nvPicPr>
          <p:cNvPr id="6148" name="Picture 4" descr="dual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0" y="1"/>
            <a:ext cx="66291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err="1" smtClean="0"/>
              <a:t>ept</a:t>
            </a:r>
            <a:endParaRPr lang="en-US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3012" name="Picture 4" descr="un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312738"/>
            <a:ext cx="9145588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0" y="404664"/>
            <a:ext cx="957313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Jowisz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580112" y="836712"/>
            <a:ext cx="958917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Saturn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051720" y="4365104"/>
            <a:ext cx="864096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Uran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979712" y="4941168"/>
            <a:ext cx="1008112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Ziemia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228184" y="4653136"/>
            <a:ext cx="1037463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Neptun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444208" y="5085184"/>
            <a:ext cx="1083697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Pluton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4036" name="Picture 4" descr="uni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47" y="692150"/>
            <a:ext cx="8569325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1331640" y="1412776"/>
            <a:ext cx="957313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Słońce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979713" y="5085184"/>
            <a:ext cx="1008112" cy="369332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Jowisz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732240" y="4509120"/>
            <a:ext cx="962123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Ziemia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228184" y="5085184"/>
            <a:ext cx="1011689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Pluton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5060" name="Picture 4" descr="uni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6400"/>
            <a:ext cx="8353425" cy="58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5868144" y="5373216"/>
            <a:ext cx="1368152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Arktur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 rot="10800000" flipV="1">
            <a:off x="2771800" y="2706960"/>
            <a:ext cx="1080120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Polluks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 rot="10800000" flipV="1">
            <a:off x="1619670" y="3424354"/>
            <a:ext cx="1080121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Syriusz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11560" y="3861048"/>
            <a:ext cx="1152128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Słońce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11560" y="4653136"/>
            <a:ext cx="3888432" cy="1323439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Jowisz na tym obrazku </a:t>
            </a:r>
          </a:p>
          <a:p>
            <a:r>
              <a:rPr lang="pl-PL" sz="2000" dirty="0" smtClean="0"/>
              <a:t>jest wielkości jednej pikseli,</a:t>
            </a:r>
          </a:p>
          <a:p>
            <a:r>
              <a:rPr lang="pl-PL" sz="2000" dirty="0" smtClean="0"/>
              <a:t>a Ziemia jest w ogóle niewidoczna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6084" name="Picture 4" descr="uni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823913"/>
            <a:ext cx="7685088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7092280" y="4725144"/>
            <a:ext cx="1224136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Antares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788024" y="5805264"/>
            <a:ext cx="1364476" cy="30777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dirty="0" err="1" smtClean="0"/>
              <a:t>Aldebaran</a:t>
            </a:r>
            <a:endParaRPr lang="pl-PL" sz="1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067944" y="5805264"/>
            <a:ext cx="648072" cy="30777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Rigel</a:t>
            </a:r>
            <a:endParaRPr lang="pl-PL" sz="1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43608" y="4797152"/>
            <a:ext cx="1512168" cy="36933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Betelgeza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347863" y="5661248"/>
            <a:ext cx="720081" cy="30777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Arktur</a:t>
            </a:r>
            <a:endParaRPr lang="pl-PL" sz="1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1763688" y="5229200"/>
            <a:ext cx="1584176" cy="261610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Słońce – jedna piksela</a:t>
            </a:r>
            <a:endParaRPr lang="pl-PL" sz="11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051720" y="5589241"/>
            <a:ext cx="1296144" cy="24622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 smtClean="0"/>
              <a:t>Syriusz i Polluks</a:t>
            </a:r>
            <a:endParaRPr lang="pl-PL" sz="10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899592" y="5517232"/>
            <a:ext cx="1152128" cy="553998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Jowisz na tym obrazku jest niewidoczny</a:t>
            </a:r>
            <a:endParaRPr lang="pl-P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362950" cy="5797550"/>
          </a:xfrm>
        </p:spPr>
        <p:txBody>
          <a:bodyPr/>
          <a:lstStyle/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r>
              <a:rPr lang="pl-PL" dirty="0" smtClean="0"/>
              <a:t>Wewnętrzny monolog</a:t>
            </a:r>
            <a:endParaRPr lang="en-GB" dirty="0" smtClean="0"/>
          </a:p>
          <a:p>
            <a:pPr eaLnBrk="1" hangingPunct="1">
              <a:defRPr/>
            </a:pPr>
            <a:r>
              <a:rPr lang="pl-PL" dirty="0" smtClean="0"/>
              <a:t>Walka o umysł</a:t>
            </a:r>
            <a:endParaRPr lang="en-GB" dirty="0" smtClean="0"/>
          </a:p>
          <a:p>
            <a:pPr eaLnBrk="1" hangingPunct="1">
              <a:defRPr/>
            </a:pPr>
            <a:r>
              <a:rPr lang="pl-PL" dirty="0" smtClean="0"/>
              <a:t>„Myśl nieoswojona” </a:t>
            </a:r>
            <a:r>
              <a:rPr lang="en-GB" dirty="0" smtClean="0"/>
              <a:t>(</a:t>
            </a:r>
            <a:r>
              <a:rPr lang="pl-PL" dirty="0" smtClean="0"/>
              <a:t>C. </a:t>
            </a:r>
            <a:r>
              <a:rPr lang="en-GB" dirty="0" smtClean="0"/>
              <a:t>Levi-Strauss), </a:t>
            </a:r>
            <a:r>
              <a:rPr lang="pl-PL" dirty="0" smtClean="0"/>
              <a:t>„Przemoc w nas” </a:t>
            </a:r>
            <a:r>
              <a:rPr lang="en-GB" dirty="0" smtClean="0"/>
              <a:t>(</a:t>
            </a:r>
            <a:r>
              <a:rPr lang="pl-PL" dirty="0" smtClean="0"/>
              <a:t>P. </a:t>
            </a:r>
            <a:r>
              <a:rPr lang="en-GB" dirty="0" err="1" smtClean="0"/>
              <a:t>Tournier</a:t>
            </a:r>
            <a:r>
              <a:rPr lang="en-GB" dirty="0" smtClean="0"/>
              <a:t>)</a:t>
            </a:r>
          </a:p>
          <a:p>
            <a:pPr eaLnBrk="1" hangingPunct="1">
              <a:defRPr/>
            </a:pPr>
            <a:r>
              <a:rPr lang="pl-PL" dirty="0" smtClean="0"/>
              <a:t>Nie obarczaj winą innych, weź odpowiedzialność na siebie. </a:t>
            </a: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Demonizowanie Wschodu</a:t>
            </a:r>
            <a:endParaRPr lang="en-US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8132" name="Picture 4" descr="demonlen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660525"/>
            <a:ext cx="331152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2699792" y="1772816"/>
            <a:ext cx="1893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</a:rPr>
              <a:t>Prawdziwa</a:t>
            </a:r>
          </a:p>
          <a:p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</a:rPr>
              <a:t>moc </a:t>
            </a:r>
          </a:p>
          <a:p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</a:rPr>
              <a:t>kryjąca się</a:t>
            </a:r>
          </a:p>
          <a:p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</a:rPr>
              <a:t>za</a:t>
            </a:r>
          </a:p>
          <a:p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</a:rPr>
              <a:t>komunizmem</a:t>
            </a:r>
            <a:endParaRPr lang="pl-PL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9156" name="Picture 4" descr="demoncommunis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82600"/>
            <a:ext cx="8064500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539552" y="476672"/>
            <a:ext cx="309634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</a:rPr>
              <a:t>Dlaczego powinniśmy pomagać</a:t>
            </a:r>
          </a:p>
          <a:p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</a:rPr>
              <a:t>komunistom zabijać Amerykanów</a:t>
            </a:r>
            <a:r>
              <a:rPr lang="pl-PL" dirty="0" smtClean="0">
                <a:solidFill>
                  <a:schemeClr val="accent4">
                    <a:lumMod val="10000"/>
                  </a:schemeClr>
                </a:solidFill>
              </a:rPr>
              <a:t>? </a:t>
            </a:r>
            <a:endParaRPr lang="pl-PL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83568" y="5589240"/>
            <a:ext cx="7848872" cy="36933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</a:rPr>
              <a:t>Krucjata matek na rzecz zwycięstwa nad komunizmem</a:t>
            </a:r>
            <a:endParaRPr lang="pl-PL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Demonizowanie Zachodu</a:t>
            </a:r>
            <a:endParaRPr lang="en-US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50180" name="Picture 4" descr="demonizationbushbl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89075"/>
            <a:ext cx="47625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5220073" y="148478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</a:rPr>
              <a:t>Powiesić Busha </a:t>
            </a:r>
          </a:p>
          <a:p>
            <a:r>
              <a:rPr lang="pl-PL" b="1" dirty="0" smtClean="0">
                <a:solidFill>
                  <a:schemeClr val="accent4">
                    <a:lumMod val="10000"/>
                  </a:schemeClr>
                </a:solidFill>
              </a:rPr>
              <a:t>wroga ludzkości</a:t>
            </a:r>
            <a:endParaRPr lang="pl-PL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 rot="10165593" flipV="1">
            <a:off x="2466788" y="4334909"/>
            <a:ext cx="3220296" cy="21852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3400" b="1" dirty="0" smtClean="0">
                <a:solidFill>
                  <a:schemeClr val="accent4">
                    <a:lumMod val="10000"/>
                  </a:schemeClr>
                </a:solidFill>
              </a:rPr>
              <a:t>Saddam – morderstwo </a:t>
            </a:r>
          </a:p>
          <a:p>
            <a:r>
              <a:rPr lang="pl-PL" sz="3400" b="1" dirty="0" smtClean="0">
                <a:solidFill>
                  <a:schemeClr val="accent4">
                    <a:lumMod val="10000"/>
                  </a:schemeClr>
                </a:solidFill>
              </a:rPr>
              <a:t>zatwierdzone przez sąd</a:t>
            </a:r>
            <a:endParaRPr lang="pl-PL" sz="3400" b="1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Spiritual </a:t>
            </a:r>
            <a:r>
              <a:rPr lang="en-US" i="1" dirty="0" smtClean="0"/>
              <a:t>Thinking</a:t>
            </a:r>
            <a:r>
              <a:rPr lang="en-US" dirty="0" smtClean="0"/>
              <a:t> Of The Essence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748712" cy="4897437"/>
          </a:xfrm>
        </p:spPr>
        <p:txBody>
          <a:bodyPr/>
          <a:lstStyle/>
          <a:p>
            <a:r>
              <a:rPr lang="pl-PL" sz="2200" dirty="0" err="1" smtClean="0"/>
              <a:t>Łk</a:t>
            </a:r>
            <a:r>
              <a:rPr lang="pl-PL" sz="2200" dirty="0" smtClean="0"/>
              <a:t> 12:17-19 ​I </a:t>
            </a:r>
            <a:r>
              <a:rPr lang="pl-PL" sz="2200" i="1" dirty="0" smtClean="0"/>
              <a:t>rozważał w sobie</a:t>
            </a:r>
            <a:r>
              <a:rPr lang="pl-PL" sz="2200" dirty="0" smtClean="0"/>
              <a:t>: Co mam uczynić, skoro nie mam już gdzie gromadzić plonów moich</a:t>
            </a:r>
            <a:r>
              <a:rPr lang="pl-PL" sz="2200" i="1" dirty="0" smtClean="0"/>
              <a:t>? ​I rzekł </a:t>
            </a:r>
            <a:r>
              <a:rPr lang="pl-PL" sz="2200" dirty="0" smtClean="0"/>
              <a:t>[</a:t>
            </a:r>
            <a:r>
              <a:rPr lang="pl-PL" sz="2200" i="1" dirty="0" smtClean="0"/>
              <a:t>do siebie</a:t>
            </a:r>
            <a:r>
              <a:rPr lang="pl-PL" sz="2200" dirty="0" smtClean="0"/>
              <a:t>]: Uczynię tak: Zburzę moje stodoły, a większe zbuduję i zgromadzę tam wszystko zboże swoje i dobra swoje, ​I </a:t>
            </a:r>
            <a:r>
              <a:rPr lang="pl-PL" sz="2200" i="1" dirty="0" smtClean="0"/>
              <a:t>powiem do duszy swojej</a:t>
            </a:r>
            <a:r>
              <a:rPr lang="pl-PL" sz="2200" dirty="0" smtClean="0"/>
              <a:t>: Duszo, masz wiele dóbr złożonych na wiele lat; odpocznij, jedz, pij, wesel się.</a:t>
            </a:r>
            <a:r>
              <a:rPr lang="en-GB" sz="2200" dirty="0" smtClean="0"/>
              <a:t>   </a:t>
            </a:r>
            <a:r>
              <a:rPr lang="en-GB" altLang="ja-JP" sz="2200" dirty="0" smtClean="0">
                <a:ea typeface="ＭＳ Ｐゴシック" charset="-128"/>
              </a:rPr>
              <a:t> </a:t>
            </a:r>
            <a:r>
              <a:rPr lang="ja-JP" altLang="en-US" sz="2200" dirty="0" smtClean="0">
                <a:ea typeface="ＭＳ Ｐゴシック" charset="-128"/>
              </a:rPr>
              <a:t> 	</a:t>
            </a:r>
            <a:endParaRPr lang="en-US" sz="2200" dirty="0" smtClean="0"/>
          </a:p>
          <a:p>
            <a:r>
              <a:rPr lang="pl-PL" sz="2200" dirty="0" err="1" smtClean="0"/>
              <a:t>Pwt</a:t>
            </a:r>
            <a:r>
              <a:rPr lang="pl-PL" sz="2200" dirty="0" smtClean="0"/>
              <a:t> 15:9 ​Strzeż się, aby nie powstała </a:t>
            </a:r>
            <a:r>
              <a:rPr lang="pl-PL" sz="2200" i="1" dirty="0" smtClean="0"/>
              <a:t>w twoim sercu niegodziwa myśl</a:t>
            </a:r>
            <a:r>
              <a:rPr lang="pl-PL" sz="2200" dirty="0" smtClean="0"/>
              <a:t>: Zbliża się siódmy rok, </a:t>
            </a:r>
            <a:r>
              <a:rPr lang="pl-PL" sz="2200" dirty="0" err="1" smtClean="0"/>
              <a:t>rok</a:t>
            </a:r>
            <a:r>
              <a:rPr lang="pl-PL" sz="2200" dirty="0" smtClean="0"/>
              <a:t> umorzenia długów, i abyś nie patrzył nieprzychylnie na twego ubogiego brata i nic mu nie dał…</a:t>
            </a:r>
            <a:endParaRPr lang="en-GB" sz="2200" dirty="0" smtClean="0"/>
          </a:p>
          <a:p>
            <a:r>
              <a:rPr lang="pl-PL" sz="2200" dirty="0" err="1" smtClean="0"/>
              <a:t>Ps</a:t>
            </a:r>
            <a:r>
              <a:rPr lang="pl-PL" sz="2200" dirty="0" smtClean="0"/>
              <a:t> 36:2,3 ​Występne podszepty ma bezbożny we wnętrzu serca swego. Nie ma bojaźni Bożej przed oczyma jego, ​Bo schlebia sam sobie w oczach swoich, Że nieprawość jego nie będzie wykryta i znienawidzona.</a:t>
            </a:r>
            <a:r>
              <a:rPr lang="en-GB" sz="2200" dirty="0" smtClean="0"/>
              <a:t>   </a:t>
            </a:r>
            <a:r>
              <a:rPr lang="ja-JP" altLang="en-US" sz="2200" dirty="0" smtClean="0"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435975" cy="5870575"/>
          </a:xfrm>
        </p:spPr>
        <p:txBody>
          <a:bodyPr/>
          <a:lstStyle/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pl-PL" dirty="0" smtClean="0"/>
          </a:p>
          <a:p>
            <a:r>
              <a:rPr lang="en-GB" dirty="0" smtClean="0"/>
              <a:t>So</a:t>
            </a:r>
            <a:r>
              <a:rPr lang="pl-PL" dirty="0" err="1" smtClean="0"/>
              <a:t>łżenicyn</a:t>
            </a:r>
            <a:r>
              <a:rPr lang="en-GB" dirty="0" smtClean="0"/>
              <a:t> [</a:t>
            </a:r>
            <a:r>
              <a:rPr lang="en-GB" i="1" dirty="0" err="1" smtClean="0"/>
              <a:t>Archipelag</a:t>
            </a:r>
            <a:r>
              <a:rPr lang="pl-PL" i="1" dirty="0" smtClean="0"/>
              <a:t> Gułag</a:t>
            </a:r>
            <a:r>
              <a:rPr lang="en-GB" i="1" dirty="0" smtClean="0"/>
              <a:t>…</a:t>
            </a:r>
            <a:r>
              <a:rPr lang="en-GB" dirty="0" smtClean="0"/>
              <a:t>]: "</a:t>
            </a:r>
            <a:r>
              <a:rPr lang="pl-PL" dirty="0" smtClean="0"/>
              <a:t> Gdybyż to było takie proste! Gdyby tylko… trzeba było umieć ich [złych ludzi] rozpoznać i zniszczyć. Ale linia podziału między dobrem a złem przecina serce każdego człowieka. A kto gotów jest odciąć kawałek własnego serca?”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7172" name="Picture 4" descr="dualis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333375"/>
            <a:ext cx="4633913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4000" smtClean="0"/>
              <a:t>Belief In Devil Decreasing; </a:t>
            </a:r>
            <a:br>
              <a:rPr lang="en-GB" sz="4000" smtClean="0"/>
            </a:br>
            <a:r>
              <a:rPr lang="en-GB" sz="4000" smtClean="0"/>
              <a:t>Evil Increasing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pl-PL" sz="2800" dirty="0" smtClean="0"/>
              <a:t>Firma sondażowa </a:t>
            </a:r>
            <a:r>
              <a:rPr lang="en-GB" sz="2800" dirty="0" smtClean="0"/>
              <a:t>The </a:t>
            </a:r>
            <a:r>
              <a:rPr lang="en-GB" sz="2800" dirty="0" err="1" smtClean="0"/>
              <a:t>Barna</a:t>
            </a:r>
            <a:r>
              <a:rPr lang="en-GB" sz="2800" dirty="0" smtClean="0"/>
              <a:t> Group, </a:t>
            </a:r>
            <a:r>
              <a:rPr lang="pl-PL" sz="2800" dirty="0" smtClean="0"/>
              <a:t>ankietując w 2006 roku chrześcijan w USA stwierdziła, że: 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* 55 pr</a:t>
            </a:r>
            <a:r>
              <a:rPr lang="pl-PL" sz="2800" dirty="0" smtClean="0"/>
              <a:t>o</a:t>
            </a:r>
            <a:r>
              <a:rPr lang="en-GB" sz="2800" dirty="0" smtClean="0"/>
              <a:t>cent </a:t>
            </a:r>
            <a:r>
              <a:rPr lang="pl-PL" sz="2800" dirty="0" smtClean="0"/>
              <a:t>chrześcijan postrzega szatana jako symbol zła a nie realny byt. 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* 45 pr</a:t>
            </a:r>
            <a:r>
              <a:rPr lang="pl-PL" sz="2800" dirty="0" smtClean="0"/>
              <a:t>o</a:t>
            </a:r>
            <a:r>
              <a:rPr lang="en-GB" sz="2800" dirty="0" smtClean="0"/>
              <a:t>cent </a:t>
            </a:r>
            <a:r>
              <a:rPr lang="pl-PL" sz="2800" dirty="0" smtClean="0"/>
              <a:t>narodzonych na nowo chrześcijan nie wierzy, że szatan realnie istnieje. 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dirty="0" smtClean="0"/>
              <a:t>* 68 pr</a:t>
            </a:r>
            <a:r>
              <a:rPr lang="pl-PL" sz="2800" dirty="0" smtClean="0"/>
              <a:t>o</a:t>
            </a:r>
            <a:r>
              <a:rPr lang="en-GB" sz="2800" dirty="0" smtClean="0"/>
              <a:t>cent </a:t>
            </a:r>
            <a:r>
              <a:rPr lang="pl-PL" sz="2800" dirty="0" smtClean="0"/>
              <a:t>katolików uznaje szatana tylko za symbol i zaprzecza, że słowo to odnosi się do realnej istoty. </a:t>
            </a: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Stud</a:t>
            </a:r>
            <a:r>
              <a:rPr lang="pl-PL" dirty="0" err="1" smtClean="0"/>
              <a:t>ium</a:t>
            </a:r>
            <a:r>
              <a:rPr lang="en-GB" dirty="0" smtClean="0"/>
              <a:t> 6: </a:t>
            </a:r>
            <a:r>
              <a:rPr lang="pl-PL" dirty="0" smtClean="0"/>
              <a:t>Pytania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125538"/>
            <a:ext cx="4465638" cy="5732462"/>
          </a:xfrm>
        </p:spPr>
        <p:txBody>
          <a:bodyPr/>
          <a:lstStyle/>
          <a:p>
            <a:endParaRPr lang="pl-PL" sz="1600" dirty="0" smtClean="0"/>
          </a:p>
          <a:p>
            <a:r>
              <a:rPr lang="pl-PL" sz="1600" dirty="0" smtClean="0"/>
              <a:t>1. Kto jest odpowiedzialny za nasze problemy i próby?</a:t>
            </a:r>
          </a:p>
          <a:p>
            <a:r>
              <a:rPr lang="pl-PL" sz="1600" dirty="0" smtClean="0"/>
              <a:t>a) Bóg</a:t>
            </a:r>
          </a:p>
          <a:p>
            <a:r>
              <a:rPr lang="pl-PL" sz="1600" dirty="0" smtClean="0"/>
              <a:t>b) Los</a:t>
            </a:r>
          </a:p>
          <a:p>
            <a:r>
              <a:rPr lang="pl-PL" sz="1600" dirty="0" smtClean="0"/>
              <a:t>c) Grzeszna istota nazywana szatanem</a:t>
            </a:r>
          </a:p>
          <a:p>
            <a:r>
              <a:rPr lang="pl-PL" sz="1600" dirty="0" smtClean="0"/>
              <a:t>d) Grzeszne istoty nazywane demonami.</a:t>
            </a:r>
          </a:p>
          <a:p>
            <a:r>
              <a:rPr lang="pl-PL" sz="1600" dirty="0" smtClean="0"/>
              <a:t>2. Co odpowiada za nasze kuszenia do grzechu?</a:t>
            </a:r>
          </a:p>
          <a:p>
            <a:r>
              <a:rPr lang="pl-PL" sz="1600" dirty="0" smtClean="0"/>
              <a:t>a) Nasza własna ludzka natura</a:t>
            </a:r>
          </a:p>
          <a:p>
            <a:r>
              <a:rPr lang="pl-PL" sz="1600" dirty="0" smtClean="0"/>
              <a:t>b) Bóg</a:t>
            </a:r>
          </a:p>
          <a:p>
            <a:r>
              <a:rPr lang="pl-PL" sz="1600" dirty="0" smtClean="0"/>
              <a:t>c) Grzeszne duchy</a:t>
            </a:r>
          </a:p>
          <a:p>
            <a:r>
              <a:rPr lang="pl-PL" sz="1600" dirty="0" smtClean="0"/>
              <a:t>d) Grzeszna istota zwana szatanem.</a:t>
            </a:r>
          </a:p>
          <a:p>
            <a:r>
              <a:rPr lang="pl-PL" sz="1600" dirty="0" smtClean="0"/>
              <a:t>3. Co oznacza "diabeł" jako słowo?</a:t>
            </a:r>
          </a:p>
          <a:p>
            <a:r>
              <a:rPr lang="pl-PL" sz="1600" dirty="0" smtClean="0"/>
              <a:t>a) Grzech</a:t>
            </a:r>
          </a:p>
          <a:p>
            <a:r>
              <a:rPr lang="pl-PL" sz="1600" dirty="0" smtClean="0"/>
              <a:t>b) Wąż</a:t>
            </a:r>
          </a:p>
          <a:p>
            <a:r>
              <a:rPr lang="pl-PL" sz="1600" dirty="0" smtClean="0"/>
              <a:t>c) Fałszywy oskarżyciel/oszczerca</a:t>
            </a:r>
          </a:p>
          <a:p>
            <a:r>
              <a:rPr lang="pl-PL" sz="1600" dirty="0" smtClean="0"/>
              <a:t>d) Lucyfer. </a:t>
            </a:r>
            <a:endParaRPr lang="en-GB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5387"/>
          </a:xfrm>
        </p:spPr>
        <p:txBody>
          <a:bodyPr/>
          <a:lstStyle/>
          <a:p>
            <a:r>
              <a:rPr lang="pl-PL" sz="1600" dirty="0" smtClean="0"/>
              <a:t>4. Co oznacza "szatan" jako słowo?</a:t>
            </a:r>
          </a:p>
          <a:p>
            <a:r>
              <a:rPr lang="pl-PL" sz="1600" dirty="0" smtClean="0"/>
              <a:t>a) Grzesznik</a:t>
            </a:r>
          </a:p>
          <a:p>
            <a:r>
              <a:rPr lang="pl-PL" sz="1600" dirty="0" smtClean="0"/>
              <a:t>b) Przeciwnik</a:t>
            </a:r>
          </a:p>
          <a:p>
            <a:r>
              <a:rPr lang="pl-PL" sz="1600" dirty="0" smtClean="0"/>
              <a:t>c) Bestia</a:t>
            </a:r>
          </a:p>
          <a:p>
            <a:r>
              <a:rPr lang="pl-PL" sz="1600" dirty="0" smtClean="0"/>
              <a:t>d) Król demonów.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pl-PL" sz="1600" dirty="0" smtClean="0"/>
              <a:t> 5. Czy słowo "szatan" może odnosić się do dobrych ludzi?</a:t>
            </a:r>
          </a:p>
          <a:p>
            <a:r>
              <a:rPr lang="pl-PL" sz="1600" dirty="0" smtClean="0"/>
              <a:t>6. Do czego mogą odnosić się słowa "szatan" lub "diabeł" w przenośni?</a:t>
            </a:r>
          </a:p>
          <a:p>
            <a:r>
              <a:rPr lang="pl-PL" sz="1600" dirty="0" smtClean="0"/>
              <a:t>7. Jak należy rozumieć słowo "demony" - o których mówi się </a:t>
            </a:r>
            <a:r>
              <a:rPr lang="pl-PL" sz="1600" smtClean="0"/>
              <a:t>w NT?</a:t>
            </a:r>
            <a:endParaRPr lang="pl-PL" sz="1600" dirty="0" smtClean="0"/>
          </a:p>
          <a:p>
            <a:r>
              <a:rPr lang="pl-PL" sz="1600" dirty="0" smtClean="0"/>
              <a:t>a) Grzeszni aniołowi</a:t>
            </a:r>
          </a:p>
          <a:p>
            <a:r>
              <a:rPr lang="pl-PL" sz="1600" dirty="0" smtClean="0"/>
              <a:t>b) Choroba</a:t>
            </a:r>
          </a:p>
          <a:p>
            <a:r>
              <a:rPr lang="pl-PL" sz="1600" dirty="0" smtClean="0"/>
              <a:t>c) Współczesny język dla oznaczenia chorób, które jak to sądzili ludzie, wywołane były przez demony.</a:t>
            </a:r>
          </a:p>
          <a:p>
            <a:r>
              <a:rPr lang="pl-PL" sz="1600" dirty="0" smtClean="0"/>
              <a:t>d) Duchy.</a:t>
            </a:r>
          </a:p>
          <a:p>
            <a:r>
              <a:rPr lang="pl-PL" sz="1600" dirty="0" smtClean="0"/>
              <a:t>8. Co rozumiesz pod pojęciem wąż z Ogrodu Eden? </a:t>
            </a:r>
            <a:endParaRPr lang="en-GB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0"/>
            <a:ext cx="8362950" cy="6130925"/>
          </a:xfrm>
        </p:spPr>
        <p:txBody>
          <a:bodyPr/>
          <a:lstStyle/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pl-PL" dirty="0" smtClean="0"/>
          </a:p>
          <a:p>
            <a:pPr eaLnBrk="1" hangingPunct="1">
              <a:defRPr/>
            </a:pPr>
            <a:endParaRPr lang="pl-PL" dirty="0" smtClean="0"/>
          </a:p>
          <a:p>
            <a:r>
              <a:rPr lang="en-GB" dirty="0" smtClean="0"/>
              <a:t>Am 3:6  </a:t>
            </a:r>
            <a:r>
              <a:rPr lang="pl-PL" dirty="0" smtClean="0"/>
              <a:t>​Czy nie lęka się lud, gdy w mieście zabrzmi trąba? Czy zdarza się w mieście nieszczęście, którego by Pan nie wywołał?</a:t>
            </a:r>
            <a:r>
              <a:rPr lang="en-GB" dirty="0" smtClean="0"/>
              <a:t> 	 </a:t>
            </a:r>
            <a:r>
              <a:rPr lang="ja-JP" altLang="en-US" dirty="0" smtClean="0">
                <a:ea typeface="ＭＳ Ｐゴシック" charset="-128"/>
              </a:rPr>
              <a:t> 	</a:t>
            </a:r>
          </a:p>
          <a:p>
            <a:r>
              <a:rPr lang="en-US" dirty="0" smtClean="0"/>
              <a:t>Mi 1:</a:t>
            </a:r>
            <a:r>
              <a:rPr lang="en-GB" dirty="0" smtClean="0"/>
              <a:t>12  </a:t>
            </a:r>
            <a:r>
              <a:rPr lang="pl-PL" dirty="0" smtClean="0"/>
              <a:t>​Jak mogą oczekiwać szczęścia mieszkańcy </a:t>
            </a:r>
            <a:r>
              <a:rPr lang="pl-PL" dirty="0" err="1" smtClean="0"/>
              <a:t>Marotu</a:t>
            </a:r>
            <a:r>
              <a:rPr lang="pl-PL" dirty="0" smtClean="0"/>
              <a:t>, gdy nieszczęście od Pana spadło na bramę </a:t>
            </a:r>
            <a:r>
              <a:rPr lang="pl-PL" dirty="0" err="1" smtClean="0"/>
              <a:t>Jeruzalemu</a:t>
            </a:r>
            <a:r>
              <a:rPr lang="pl-PL" dirty="0" smtClean="0"/>
              <a:t>?</a:t>
            </a:r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893175" cy="6669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pl-PL" sz="2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pl-PL" sz="2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pl-PL" sz="2800" b="1" dirty="0" smtClean="0"/>
          </a:p>
          <a:p>
            <a:r>
              <a:rPr lang="pl-PL" sz="2800" b="1" dirty="0" err="1" smtClean="0"/>
              <a:t>Wj</a:t>
            </a:r>
            <a:r>
              <a:rPr lang="en-GB" sz="2800" b="1" dirty="0" smtClean="0"/>
              <a:t> 4:11</a:t>
            </a:r>
            <a:r>
              <a:rPr lang="en-GB" sz="2800" dirty="0" smtClean="0"/>
              <a:t>  </a:t>
            </a:r>
            <a:r>
              <a:rPr lang="pl-PL" sz="2800" dirty="0" smtClean="0"/>
              <a:t>I rzekł Pan do niego: Kto dał człowiekowi usta? Albo kto czyni go niemym albo głuchym, widzącym albo ślepym? Czyż nie Ja, Pan?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GB" sz="2800" dirty="0" smtClean="0"/>
              <a:t> </a:t>
            </a:r>
            <a:r>
              <a:rPr lang="en-GB" altLang="zh-CN" sz="2800" dirty="0" smtClean="0">
                <a:ea typeface="宋体" charset="-122"/>
              </a:rPr>
              <a:t> </a:t>
            </a:r>
            <a:endParaRPr lang="zh-CN" altLang="en-US" sz="2800" dirty="0" smtClean="0">
              <a:ea typeface="宋体" charset="-122"/>
            </a:endParaRPr>
          </a:p>
          <a:p>
            <a:r>
              <a:rPr lang="pl-PL" sz="2800" dirty="0" smtClean="0"/>
              <a:t>Hi</a:t>
            </a:r>
            <a:r>
              <a:rPr lang="en-GB" sz="2800" dirty="0" smtClean="0"/>
              <a:t> 1:21; 2:10  </a:t>
            </a:r>
            <a:r>
              <a:rPr lang="pl-PL" sz="2800" dirty="0" smtClean="0"/>
              <a:t>I rzekł: Nagi wyszedłem z łona matki mojej i nagi stąd odejdę. Pan dał, Pan wziął, niech będzie imię Pańskie błogosławione… ​Odpowiedział jej: Mówisz, jak mówią kobiety nierozumne. Dobre przyjmujemy od Boga, czy nie mielibyśmy przyjmować i złego? W tym wszystkim nie zgrzeszył Job swymi </a:t>
            </a:r>
            <a:r>
              <a:rPr lang="pl-PL" sz="2800" dirty="0" err="1" smtClean="0"/>
              <a:t>usty</a:t>
            </a:r>
            <a:r>
              <a:rPr lang="pl-PL" sz="2800" dirty="0" smtClean="0"/>
              <a:t>.</a:t>
            </a:r>
            <a:r>
              <a:rPr lang="zh-CN" altLang="en-US" sz="2800" dirty="0" smtClean="0">
                <a:ea typeface="宋体" charset="-122"/>
              </a:rPr>
              <a:t> </a:t>
            </a:r>
            <a:endParaRPr lang="en-GB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8893175" cy="6597650"/>
          </a:xfrm>
        </p:spPr>
        <p:txBody>
          <a:bodyPr/>
          <a:lstStyle/>
          <a:p>
            <a:pPr eaLnBrk="1" hangingPunct="1">
              <a:defRPr/>
            </a:pPr>
            <a:endParaRPr lang="pl-PL" sz="2000" dirty="0" smtClean="0"/>
          </a:p>
          <a:p>
            <a:pPr eaLnBrk="1" hangingPunct="1">
              <a:defRPr/>
            </a:pPr>
            <a:endParaRPr lang="pl-PL" sz="2000" dirty="0" smtClean="0"/>
          </a:p>
          <a:p>
            <a:pPr eaLnBrk="1" hangingPunct="1">
              <a:defRPr/>
            </a:pPr>
            <a:endParaRPr lang="pl-PL" sz="2000" dirty="0" smtClean="0"/>
          </a:p>
          <a:p>
            <a:endParaRPr lang="pl-PL" sz="2000" dirty="0" smtClean="0"/>
          </a:p>
          <a:p>
            <a:r>
              <a:rPr lang="en-GB" sz="2000" dirty="0" smtClean="0"/>
              <a:t>Heb 12: 6-11  </a:t>
            </a:r>
            <a:r>
              <a:rPr lang="pl-PL" sz="2000" dirty="0" smtClean="0"/>
              <a:t>​Bo kogo Pan miłuje, tego karze, I chłoszcze każdego syna, którego przyjmuje. ​Jeśli znosicie karanie, to Bóg obchodzi się z wami jak z synami; bo gdzie jest syn, którego by ojciec nie karał? ​A jeśli jesteście bez karania, które jest udziałem wszystkich, tedy jesteście dziećmi nieprawymi, a nie synami. Ponadto, szanowaliśmy naszych ojców według ciała, chociaż nas karali; czy nie daleko więcej winniśmy poddać się Ojcu duchów, aby żyć? Tamci bowiem karcili nas według swego uznania na krótki czas, ten zaś czyni to dla naszego dobra, abyśmy mogli </a:t>
            </a:r>
            <a:r>
              <a:rPr lang="pl-PL" sz="2000" dirty="0" smtClean="0"/>
              <a:t>uczestniczyć </a:t>
            </a:r>
            <a:r>
              <a:rPr lang="pl-PL" sz="2000" dirty="0" smtClean="0"/>
              <a:t>w jego świętości. Żadne karanie nie wydaje się chwilowo przyjemne, lecz bolesne, później jednak wydaje błogi owoc sprawiedliwości tym, którzy przez nie zostali wyćwiczeni.</a:t>
            </a:r>
            <a:endParaRPr lang="pl-PL" sz="2000" b="1" dirty="0" smtClean="0"/>
          </a:p>
          <a:p>
            <a:endParaRPr lang="pl-PL" sz="2000" b="1" dirty="0" smtClean="0"/>
          </a:p>
          <a:p>
            <a:pPr eaLnBrk="1" hangingPunct="1">
              <a:buNone/>
              <a:defRPr/>
            </a:pPr>
            <a:endParaRPr lang="ja-JP" altLang="en-US" sz="2800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567011"/>
          </a:xfrm>
        </p:spPr>
        <p:txBody>
          <a:bodyPr/>
          <a:lstStyle/>
          <a:p>
            <a:pPr eaLnBrk="1" hangingPunct="1">
              <a:defRPr/>
            </a:pPr>
            <a:r>
              <a:rPr lang="pl-PL" sz="4000" dirty="0" smtClean="0"/>
              <a:t>Bóg jest potężniejszy od „szatana”. Przeciwnicy Boży mają swój plan w naszym zbawieniu</a:t>
            </a:r>
            <a:endParaRPr lang="en-US" sz="4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92375"/>
            <a:ext cx="8748712" cy="3638550"/>
          </a:xfrm>
        </p:spPr>
        <p:txBody>
          <a:bodyPr/>
          <a:lstStyle/>
          <a:p>
            <a:r>
              <a:rPr lang="en-GB" dirty="0" smtClean="0"/>
              <a:t>1</a:t>
            </a:r>
            <a:r>
              <a:rPr lang="pl-PL" dirty="0" smtClean="0"/>
              <a:t>Ko</a:t>
            </a:r>
            <a:r>
              <a:rPr lang="en-GB" dirty="0" smtClean="0"/>
              <a:t> 5:5  </a:t>
            </a:r>
            <a:r>
              <a:rPr lang="pl-PL" dirty="0" smtClean="0"/>
              <a:t>Oddajcie takiego szatanowi na zatracenie ciała, aby duch był zbawiony w dzień Pański.</a:t>
            </a:r>
            <a:endParaRPr lang="en-US" dirty="0" smtClean="0"/>
          </a:p>
          <a:p>
            <a:r>
              <a:rPr lang="en-GB" dirty="0" smtClean="0"/>
              <a:t>1T</a:t>
            </a:r>
            <a:r>
              <a:rPr lang="pl-PL" dirty="0" smtClean="0"/>
              <a:t>m</a:t>
            </a:r>
            <a:r>
              <a:rPr lang="en-GB" dirty="0" smtClean="0"/>
              <a:t> 1:20 </a:t>
            </a:r>
            <a:r>
              <a:rPr lang="pl-PL" dirty="0" smtClean="0"/>
              <a:t>Do nich należą </a:t>
            </a:r>
            <a:r>
              <a:rPr lang="pl-PL" dirty="0" err="1" smtClean="0"/>
              <a:t>Himeneusz</a:t>
            </a:r>
            <a:r>
              <a:rPr lang="pl-PL" dirty="0" smtClean="0"/>
              <a:t> i Aleksander, których oddałem szatanowi aby zostali pouczeni, że nie wolno bluźnić. 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1641</TotalTime>
  <Words>1988</Words>
  <Application>Microsoft Office PowerPoint</Application>
  <PresentationFormat>Pokaz na ekranie (4:3)</PresentationFormat>
  <Paragraphs>192</Paragraphs>
  <Slides>51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2" baseType="lpstr">
      <vt:lpstr>Balance</vt:lpstr>
      <vt:lpstr>Studium 6: Bóg i zło </vt:lpstr>
      <vt:lpstr>6.1  Bóg i zło </vt:lpstr>
      <vt:lpstr>Bóg ma 100% mocy. Żadnego dualizmu</vt:lpstr>
      <vt:lpstr>Slajd 4</vt:lpstr>
      <vt:lpstr>Slajd 5</vt:lpstr>
      <vt:lpstr>Slajd 6</vt:lpstr>
      <vt:lpstr>Slajd 7</vt:lpstr>
      <vt:lpstr>Slajd 8</vt:lpstr>
      <vt:lpstr>Bóg jest potężniejszy od „szatana”. Przeciwnicy Boży mają swój plan w naszym zbawieniu</vt:lpstr>
      <vt:lpstr>Slajd 10</vt:lpstr>
      <vt:lpstr>Slajd 11</vt:lpstr>
      <vt:lpstr>Grzech pochodzi z wnętrza</vt:lpstr>
      <vt:lpstr>Slajd 13</vt:lpstr>
      <vt:lpstr>Slajd 14</vt:lpstr>
      <vt:lpstr>Slajd 15</vt:lpstr>
      <vt:lpstr>Slajd 16</vt:lpstr>
      <vt:lpstr>Slajd 17</vt:lpstr>
      <vt:lpstr>Slajd 18</vt:lpstr>
      <vt:lpstr>Słowo „szatan” w Biblii  </vt:lpstr>
      <vt:lpstr>Slajd 20</vt:lpstr>
      <vt:lpstr>Slajd 21</vt:lpstr>
      <vt:lpstr>Slajd 22</vt:lpstr>
      <vt:lpstr>Słowo „Diabeł” w Biblii</vt:lpstr>
      <vt:lpstr>Slajd 24</vt:lpstr>
      <vt:lpstr>Diabeł i grzech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Rozmiar wszechświata</vt:lpstr>
      <vt:lpstr>Slajd 39</vt:lpstr>
      <vt:lpstr>ept</vt:lpstr>
      <vt:lpstr>Slajd 41</vt:lpstr>
      <vt:lpstr>Slajd 42</vt:lpstr>
      <vt:lpstr>Slajd 43</vt:lpstr>
      <vt:lpstr>Slajd 44</vt:lpstr>
      <vt:lpstr>Demonizowanie Wschodu</vt:lpstr>
      <vt:lpstr>Slajd 46</vt:lpstr>
      <vt:lpstr>Demonizowanie Zachodu</vt:lpstr>
      <vt:lpstr>Spiritual Thinking Of The Essence</vt:lpstr>
      <vt:lpstr>Slajd 49</vt:lpstr>
      <vt:lpstr>Belief In Devil Decreasing;  Evil Increasing</vt:lpstr>
      <vt:lpstr>Studium 6: Pytania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Artur</cp:lastModifiedBy>
  <cp:revision>84</cp:revision>
  <dcterms:created xsi:type="dcterms:W3CDTF">2006-12-03T10:12:48Z</dcterms:created>
  <dcterms:modified xsi:type="dcterms:W3CDTF">2012-07-09T15:46:57Z</dcterms:modified>
</cp:coreProperties>
</file>