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57" r:id="rId4"/>
    <p:sldId id="258" r:id="rId5"/>
    <p:sldId id="264" r:id="rId6"/>
    <p:sldId id="265" r:id="rId7"/>
    <p:sldId id="266" r:id="rId8"/>
    <p:sldId id="267" r:id="rId9"/>
    <p:sldId id="279" r:id="rId10"/>
    <p:sldId id="259" r:id="rId11"/>
    <p:sldId id="268" r:id="rId12"/>
    <p:sldId id="269" r:id="rId13"/>
    <p:sldId id="270" r:id="rId14"/>
    <p:sldId id="271" r:id="rId15"/>
    <p:sldId id="272" r:id="rId16"/>
    <p:sldId id="260" r:id="rId17"/>
    <p:sldId id="273" r:id="rId18"/>
    <p:sldId id="274" r:id="rId19"/>
    <p:sldId id="275" r:id="rId20"/>
    <p:sldId id="276" r:id="rId21"/>
    <p:sldId id="261" r:id="rId22"/>
    <p:sldId id="262" r:id="rId23"/>
    <p:sldId id="263" r:id="rId24"/>
    <p:sldId id="277" r:id="rId25"/>
    <p:sldId id="281" r:id="rId26"/>
    <p:sldId id="27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0C5FAB-9994-41D3-9F19-A8EC8ED045FD}" type="datetimeFigureOut">
              <a:rPr lang="en-GB" smtClean="0"/>
              <a:pPr/>
              <a:t>23/06/2012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076339-7522-4125-8267-775F4F72F91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GB" b="1" dirty="0" smtClean="0"/>
              <a:t>Stud</a:t>
            </a:r>
            <a:r>
              <a:rPr lang="pl-PL" b="1" dirty="0" err="1" smtClean="0"/>
              <a:t>ium</a:t>
            </a:r>
            <a:r>
              <a:rPr lang="en-GB" b="1" dirty="0" smtClean="0"/>
              <a:t> </a:t>
            </a:r>
            <a:r>
              <a:rPr lang="en-GB" b="1" dirty="0"/>
              <a:t>5: </a:t>
            </a:r>
            <a:r>
              <a:rPr lang="pl-PL" b="1" dirty="0" smtClean="0"/>
              <a:t>Królestwo Boże</a:t>
            </a:r>
            <a:r>
              <a:rPr lang="en-GB" b="1" dirty="0" smtClean="0"/>
              <a:t>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5.3  </a:t>
            </a:r>
            <a:r>
              <a:rPr lang="pl-PL" dirty="0" smtClean="0"/>
              <a:t>Królestwo Boże w przeszłości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Bóg jako król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Bóg często opisywany jest jako „król Izraela” </a:t>
            </a:r>
            <a:r>
              <a:rPr lang="en-GB" dirty="0" smtClean="0"/>
              <a:t>(I</a:t>
            </a:r>
            <a:r>
              <a:rPr lang="pl-PL" dirty="0" smtClean="0"/>
              <a:t>z</a:t>
            </a:r>
            <a:r>
              <a:rPr lang="en-GB" dirty="0" smtClean="0"/>
              <a:t> 44:6 </a:t>
            </a:r>
            <a:r>
              <a:rPr lang="pl-PL" dirty="0" smtClean="0"/>
              <a:t>por</a:t>
            </a:r>
            <a:r>
              <a:rPr lang="en-GB" dirty="0" smtClean="0"/>
              <a:t>. I</a:t>
            </a:r>
            <a:r>
              <a:rPr lang="pl-PL" dirty="0" smtClean="0"/>
              <a:t>z</a:t>
            </a:r>
            <a:r>
              <a:rPr lang="en-GB" dirty="0" smtClean="0"/>
              <a:t> 41:27; 43:15; Ps 48:2; 89:18; 149:2);  </a:t>
            </a:r>
            <a:r>
              <a:rPr lang="pl-PL" dirty="0" smtClean="0"/>
              <a:t>z czego wynika, że lud Izraela jest Jego królestwem. </a:t>
            </a:r>
            <a:r>
              <a:rPr lang="en-GB" dirty="0" smtClean="0"/>
              <a:t> </a:t>
            </a:r>
          </a:p>
          <a:p>
            <a:r>
              <a:rPr lang="en-GB" dirty="0" smtClean="0"/>
              <a:t>I</a:t>
            </a:r>
            <a:r>
              <a:rPr lang="pl-PL" dirty="0" err="1" smtClean="0"/>
              <a:t>zrael</a:t>
            </a:r>
            <a:r>
              <a:rPr lang="pl-PL" dirty="0" smtClean="0"/>
              <a:t> miał być dla Boga „królestwem… i narodem świętym” (</a:t>
            </a:r>
            <a:r>
              <a:rPr lang="pl-PL" dirty="0" err="1" smtClean="0"/>
              <a:t>Wj</a:t>
            </a:r>
            <a:r>
              <a:rPr lang="pl-PL" dirty="0" smtClean="0"/>
              <a:t> 19:6). Stąd „​Gdy Izrael wychodził z Egiptu… ​Stał się… Izrael jego królestwem” </a:t>
            </a:r>
            <a:r>
              <a:rPr lang="pl-PL" dirty="0" err="1" smtClean="0"/>
              <a:t>(P</a:t>
            </a:r>
            <a:r>
              <a:rPr lang="pl-PL" dirty="0" smtClean="0"/>
              <a:t>s 114:1,2). </a:t>
            </a:r>
            <a:endParaRPr lang="en-GB" dirty="0" smtClean="0"/>
          </a:p>
          <a:p>
            <a:r>
              <a:rPr lang="pl-PL" dirty="0" smtClean="0"/>
              <a:t>Gdy Izraelici poprosili sędziego Gedeona, aby był ich królem, odpowiedział: „Ja nie będę panował nad wami… Pan będzie panował nad wami” (</a:t>
            </a:r>
            <a:r>
              <a:rPr lang="pl-PL" dirty="0" err="1" smtClean="0"/>
              <a:t>Sdz</a:t>
            </a:r>
            <a:r>
              <a:rPr lang="pl-PL" dirty="0" smtClean="0"/>
              <a:t> 8:23). </a:t>
            </a:r>
            <a:endParaRPr lang="en-GB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Królowie Izraela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Kiedy Izrael poprosił o ziemskiego króla, Bóg rzekł: „Mną wzgardzili, bym nie był królem nad nimi” (1 Sm 8:7). </a:t>
            </a:r>
            <a:r>
              <a:rPr lang="en-GB" dirty="0" smtClean="0"/>
              <a:t> </a:t>
            </a:r>
          </a:p>
          <a:p>
            <a:r>
              <a:rPr lang="pl-PL" dirty="0" smtClean="0"/>
              <a:t>Królowie rządzili na „(Bożym) tronie, jako królowie z ramienia Pana, Boga twego” (2 </a:t>
            </a:r>
            <a:r>
              <a:rPr lang="pl-PL" dirty="0" err="1" smtClean="0"/>
              <a:t>Kn</a:t>
            </a:r>
            <a:r>
              <a:rPr lang="pl-PL" dirty="0" smtClean="0"/>
              <a:t> 9:8; 1 </a:t>
            </a:r>
            <a:r>
              <a:rPr lang="pl-PL" dirty="0" err="1" smtClean="0"/>
              <a:t>Kn</a:t>
            </a:r>
            <a:r>
              <a:rPr lang="pl-PL" dirty="0" smtClean="0"/>
              <a:t> 28:5; 29:23). 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Izrael przestaje być Królestwem Bożym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Eze</a:t>
            </a:r>
            <a:r>
              <a:rPr lang="pl-PL" dirty="0" err="1" smtClean="0"/>
              <a:t>chiel</a:t>
            </a:r>
            <a:r>
              <a:rPr lang="pl-PL" dirty="0" smtClean="0"/>
              <a:t> 21:30-32</a:t>
            </a:r>
            <a:r>
              <a:rPr lang="en-GB" dirty="0" smtClean="0"/>
              <a:t>:</a:t>
            </a:r>
            <a:r>
              <a:rPr lang="pl-PL" dirty="0" smtClean="0"/>
              <a:t> „​Lecz o tobie, bezecny bezbożniku, książę izraelski (</a:t>
            </a:r>
            <a:r>
              <a:rPr lang="pl-PL" dirty="0" err="1" smtClean="0"/>
              <a:t>Sedekiaszu</a:t>
            </a:r>
            <a:r>
              <a:rPr lang="pl-PL" dirty="0" smtClean="0"/>
              <a:t>), którego dzień nadszedł…  Tak mówi Wszechmocny Pan: Precz z diademem, precz z koroną (tzn. </a:t>
            </a:r>
            <a:r>
              <a:rPr lang="pl-PL" dirty="0" err="1" smtClean="0"/>
              <a:t>Sedekiasz</a:t>
            </a:r>
            <a:r>
              <a:rPr lang="pl-PL" dirty="0" smtClean="0"/>
              <a:t> przestanie być królem); nic nie pozostanie tak, jak jest…. W gruzy, w gruzy, w gruzy obrócę je. Także ono nie pozostanie tak, </a:t>
            </a:r>
            <a:r>
              <a:rPr lang="pl-PL" i="1" dirty="0" smtClean="0"/>
              <a:t>aż</a:t>
            </a:r>
            <a:r>
              <a:rPr lang="pl-PL" dirty="0" smtClean="0"/>
              <a:t> przyjdzie ten, który ma do niego prawo; jemu je dam”.</a:t>
            </a:r>
            <a:endParaRPr lang="en-GB" dirty="0" smtClean="0"/>
          </a:p>
          <a:p>
            <a:r>
              <a:rPr lang="pl-PL" dirty="0" smtClean="0"/>
              <a:t>Bóg „da Mu (Jezusowi) tron Jego ojca, Dawida… a Jego panowaniu nie będzie końca” (</a:t>
            </a:r>
            <a:r>
              <a:rPr lang="pl-PL" dirty="0" err="1" smtClean="0"/>
              <a:t>Łk</a:t>
            </a:r>
            <a:r>
              <a:rPr lang="pl-PL" dirty="0" smtClean="0"/>
              <a:t> 1:32,33 </a:t>
            </a:r>
            <a:r>
              <a:rPr lang="pl-PL" dirty="0" err="1" smtClean="0"/>
              <a:t>BT</a:t>
            </a:r>
            <a:r>
              <a:rPr lang="pl-PL" dirty="0" smtClean="0"/>
              <a:t>) – stanie się to, kiedy Chrystus powróci. 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Królestwo Boże zostanie przywrócone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„Zapytywali Go zebrani: "Panie, czy w tym czasie </a:t>
            </a:r>
            <a:r>
              <a:rPr lang="pl-PL" i="1" dirty="0" smtClean="0"/>
              <a:t>przywrócisz</a:t>
            </a:r>
            <a:r>
              <a:rPr lang="pl-PL" dirty="0" smtClean="0"/>
              <a:t> królestwo Izraela?” (</a:t>
            </a:r>
            <a:r>
              <a:rPr lang="pl-PL" dirty="0" err="1" smtClean="0"/>
              <a:t>Dz</a:t>
            </a:r>
            <a:r>
              <a:rPr lang="pl-PL" dirty="0" smtClean="0"/>
              <a:t> 1:6 </a:t>
            </a:r>
            <a:r>
              <a:rPr lang="pl-PL" dirty="0" err="1" smtClean="0"/>
              <a:t>BT</a:t>
            </a:r>
            <a:r>
              <a:rPr lang="pl-PL" dirty="0" smtClean="0"/>
              <a:t>) tj. „Czy Ezechiel 21:30-32 spełni się teraz?”</a:t>
            </a:r>
            <a:r>
              <a:rPr lang="en-GB" dirty="0" smtClean="0"/>
              <a:t>.</a:t>
            </a:r>
          </a:p>
          <a:p>
            <a:r>
              <a:rPr lang="pl-PL" dirty="0" smtClean="0"/>
              <a:t>„Chrystusa Jezusa, którego musi przyjąć niebo </a:t>
            </a:r>
            <a:r>
              <a:rPr lang="pl-PL" i="1" dirty="0" smtClean="0"/>
              <a:t>aż</a:t>
            </a:r>
            <a:r>
              <a:rPr lang="pl-PL" dirty="0" smtClean="0"/>
              <a:t> do czasu </a:t>
            </a:r>
            <a:r>
              <a:rPr lang="pl-PL" i="1" dirty="0" smtClean="0"/>
              <a:t>odnowienia</a:t>
            </a:r>
            <a:r>
              <a:rPr lang="pl-PL" dirty="0" smtClean="0"/>
              <a:t> wszechrzeczy, o czym od wieków mówił Bóg przez usta świętych proroków swoich” (</a:t>
            </a:r>
            <a:r>
              <a:rPr lang="pl-PL" dirty="0" err="1" smtClean="0"/>
              <a:t>Dz</a:t>
            </a:r>
            <a:r>
              <a:rPr lang="pl-PL" smtClean="0"/>
              <a:t> 3:20,21). </a:t>
            </a:r>
            <a:r>
              <a:rPr lang="en-GB" dirty="0" smtClean="0"/>
              <a:t> 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Królestwo Boże przywrócone na Ziemi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997152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„W owym dniu podniosę upadającą chatkę Dawida (tzn. „tron” Dawida o którym mówi </a:t>
            </a:r>
            <a:r>
              <a:rPr lang="pl-PL" dirty="0" err="1" smtClean="0"/>
              <a:t>Łk</a:t>
            </a:r>
            <a:r>
              <a:rPr lang="pl-PL" dirty="0" smtClean="0"/>
              <a:t> 1:32,33) i zamuruję jej pęknięcia, i podźwignę ją z ruin, i odbuduję </a:t>
            </a:r>
            <a:r>
              <a:rPr lang="pl-PL" i="1" dirty="0" smtClean="0"/>
              <a:t>ją jak za dawnych dni</a:t>
            </a:r>
            <a:r>
              <a:rPr lang="pl-PL" dirty="0" smtClean="0"/>
              <a:t>” </a:t>
            </a:r>
            <a:r>
              <a:rPr lang="pl-PL" dirty="0" err="1" smtClean="0"/>
              <a:t>(A</a:t>
            </a:r>
            <a:r>
              <a:rPr lang="pl-PL" dirty="0" smtClean="0"/>
              <a:t>m 9:11).</a:t>
            </a:r>
            <a:endParaRPr lang="pl-PL" b="1" dirty="0" smtClean="0"/>
          </a:p>
          <a:p>
            <a:r>
              <a:rPr lang="pl-PL" dirty="0" smtClean="0"/>
              <a:t>„Jego synowie będą </a:t>
            </a:r>
            <a:r>
              <a:rPr lang="pl-PL" i="1" dirty="0" smtClean="0"/>
              <a:t>jak niegdyś</a:t>
            </a:r>
            <a:r>
              <a:rPr lang="pl-PL" dirty="0" smtClean="0"/>
              <a:t>, a jego zgromadzenie ostoi się przede mną, lecz wszystkich jego ciemięzców ukarzę” (</a:t>
            </a:r>
            <a:r>
              <a:rPr lang="pl-PL" dirty="0" err="1" smtClean="0"/>
              <a:t>Jr</a:t>
            </a:r>
            <a:r>
              <a:rPr lang="pl-PL" dirty="0" smtClean="0"/>
              <a:t> 30:20). </a:t>
            </a:r>
            <a:endParaRPr lang="en-GB" dirty="0" smtClean="0"/>
          </a:p>
          <a:p>
            <a:r>
              <a:rPr lang="pl-PL" dirty="0" smtClean="0"/>
              <a:t>„Jahwe… </a:t>
            </a:r>
            <a:r>
              <a:rPr lang="pl-PL" i="1" dirty="0" smtClean="0"/>
              <a:t>znów</a:t>
            </a:r>
            <a:r>
              <a:rPr lang="pl-PL" dirty="0" smtClean="0"/>
              <a:t> upodoba sobie Jeruzalem” (Za 2:12 </a:t>
            </a:r>
            <a:r>
              <a:rPr lang="pl-PL" dirty="0" err="1" smtClean="0"/>
              <a:t>BLKUL</a:t>
            </a:r>
            <a:r>
              <a:rPr lang="pl-PL" dirty="0" smtClean="0"/>
              <a:t>)  czyniąc z niego stolicę swego Królestwa, które obejmie cały świat (por. </a:t>
            </a:r>
            <a:r>
              <a:rPr lang="pl-PL" dirty="0" err="1" smtClean="0"/>
              <a:t>Ps</a:t>
            </a:r>
            <a:r>
              <a:rPr lang="pl-PL" dirty="0" smtClean="0"/>
              <a:t> 48:2; Iz 2:2-4). </a:t>
            </a:r>
          </a:p>
          <a:p>
            <a:r>
              <a:rPr lang="pl-PL" dirty="0" smtClean="0"/>
              <a:t>„</a:t>
            </a:r>
            <a:r>
              <a:rPr lang="pl-PL" i="1" dirty="0" smtClean="0"/>
              <a:t>Dawna</a:t>
            </a:r>
            <a:r>
              <a:rPr lang="pl-PL" dirty="0" smtClean="0"/>
              <a:t> władza” bądź Królestwo ma powrócić do Jerozolimy (Mi 4:8 </a:t>
            </a:r>
            <a:r>
              <a:rPr lang="pl-PL" dirty="0" err="1" smtClean="0"/>
              <a:t>BT</a:t>
            </a:r>
            <a:r>
              <a:rPr lang="pl-PL" dirty="0" smtClean="0"/>
              <a:t>). </a:t>
            </a:r>
            <a:endParaRPr lang="en-GB" dirty="0" smtClean="0"/>
          </a:p>
          <a:p>
            <a:r>
              <a:rPr lang="pl-PL" dirty="0" smtClean="0"/>
              <a:t>„Odmienię też los </a:t>
            </a:r>
            <a:r>
              <a:rPr lang="pl-PL" dirty="0" err="1" smtClean="0"/>
              <a:t>Judy</a:t>
            </a:r>
            <a:r>
              <a:rPr lang="pl-PL" dirty="0" smtClean="0"/>
              <a:t> i Jerozolimy i odbuduję tak, </a:t>
            </a:r>
            <a:r>
              <a:rPr lang="pl-PL" i="1" dirty="0" smtClean="0"/>
              <a:t>aby byli jak dawniej</a:t>
            </a:r>
            <a:r>
              <a:rPr lang="pl-PL" dirty="0" smtClean="0"/>
              <a:t>… wszędzie tam </a:t>
            </a:r>
            <a:r>
              <a:rPr lang="pl-PL" i="1" dirty="0" smtClean="0"/>
              <a:t>znów</a:t>
            </a:r>
            <a:r>
              <a:rPr lang="pl-PL" dirty="0" smtClean="0"/>
              <a:t> słychać będzie okrzyki radości i szczęścia… chcę bowiem </a:t>
            </a:r>
            <a:r>
              <a:rPr lang="pl-PL" i="1" dirty="0" smtClean="0"/>
              <a:t>przywrócić</a:t>
            </a:r>
            <a:r>
              <a:rPr lang="pl-PL" dirty="0" smtClean="0"/>
              <a:t> ten kraj do jego </a:t>
            </a:r>
            <a:r>
              <a:rPr lang="pl-PL" i="1" dirty="0" smtClean="0"/>
              <a:t>dawnej</a:t>
            </a:r>
            <a:r>
              <a:rPr lang="pl-PL" dirty="0" smtClean="0"/>
              <a:t> świetności… wokół Jerozolimy i miast </a:t>
            </a:r>
            <a:r>
              <a:rPr lang="pl-PL" dirty="0" err="1" smtClean="0"/>
              <a:t>Judy</a:t>
            </a:r>
            <a:r>
              <a:rPr lang="pl-PL" dirty="0" smtClean="0"/>
              <a:t> </a:t>
            </a:r>
            <a:r>
              <a:rPr lang="pl-PL" i="1" dirty="0" smtClean="0"/>
              <a:t>znów</a:t>
            </a:r>
            <a:r>
              <a:rPr lang="pl-PL" dirty="0" smtClean="0"/>
              <a:t> całe stada przechodzić będą przez ręce tego, który je liczy” (Jer 33:7-13 </a:t>
            </a:r>
            <a:r>
              <a:rPr lang="pl-PL" dirty="0" err="1" smtClean="0"/>
              <a:t>BWP</a:t>
            </a:r>
            <a:r>
              <a:rPr lang="pl-PL" dirty="0" smtClean="0"/>
              <a:t>). 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5.4  </a:t>
            </a:r>
            <a:r>
              <a:rPr lang="pl-PL" dirty="0" smtClean="0"/>
              <a:t>Królestwo Boże w przyszłości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Będziemy panować w Bożym Królestwie na Ziemi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Będziemy „królami i kapłanami, i królować będziemy na ziemi” (</a:t>
            </a:r>
            <a:r>
              <a:rPr lang="pl-PL" dirty="0" err="1" smtClean="0"/>
              <a:t>Obj</a:t>
            </a:r>
            <a:r>
              <a:rPr lang="pl-PL" dirty="0" smtClean="0"/>
              <a:t> 5:10 </a:t>
            </a:r>
            <a:r>
              <a:rPr lang="pl-PL" dirty="0" err="1" smtClean="0"/>
              <a:t>BG</a:t>
            </a:r>
            <a:r>
              <a:rPr lang="pl-PL" dirty="0" smtClean="0"/>
              <a:t>). Królować będziemy nad osadami różnej wielkości czy ilości, jedni królować będą nad dziesięcioma miastami, inni nad pięcioma (</a:t>
            </a:r>
            <a:r>
              <a:rPr lang="pl-PL" dirty="0" err="1" smtClean="0"/>
              <a:t>Łk</a:t>
            </a:r>
            <a:r>
              <a:rPr lang="pl-PL" dirty="0" smtClean="0"/>
              <a:t> 19:17). Chrystus dzielić będzie z nami swoją władzę nad ziemią (</a:t>
            </a:r>
            <a:r>
              <a:rPr lang="pl-PL" dirty="0" err="1" smtClean="0"/>
              <a:t>Obj</a:t>
            </a:r>
            <a:r>
              <a:rPr lang="pl-PL" dirty="0" smtClean="0"/>
              <a:t> 2:27; 2Tm 2:12). „Oto król (Jezus) będzie rządził w sprawiedliwości, a książęta (wierzący) według prawa będą panować” (Iz 32:1; </a:t>
            </a:r>
            <a:r>
              <a:rPr lang="pl-PL" dirty="0" err="1" smtClean="0"/>
              <a:t>Ps</a:t>
            </a:r>
            <a:r>
              <a:rPr lang="pl-PL" dirty="0" smtClean="0"/>
              <a:t> 45:16). </a:t>
            </a:r>
            <a:endParaRPr lang="en-GB" dirty="0" smtClean="0"/>
          </a:p>
          <a:p>
            <a:r>
              <a:rPr lang="pl-PL" dirty="0" smtClean="0"/>
              <a:t>Chrystus będzie rządził na wieki na ponownie ustanowionym tronie Dawida (</a:t>
            </a:r>
            <a:r>
              <a:rPr lang="pl-PL" dirty="0" err="1" smtClean="0"/>
              <a:t>Łk</a:t>
            </a:r>
            <a:r>
              <a:rPr lang="pl-PL" dirty="0" smtClean="0"/>
              <a:t> 1:32,33), tzn. zajmie on miejsce i tron Dawida, które znajdowały się w Jerozolimie.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</a:t>
            </a:r>
            <a:r>
              <a:rPr lang="pl-PL" dirty="0" smtClean="0"/>
              <a:t>z</a:t>
            </a:r>
            <a:r>
              <a:rPr lang="en-GB" dirty="0" smtClean="0"/>
              <a:t> 2:2,3</a:t>
            </a:r>
            <a:r>
              <a:rPr lang="pl-PL" dirty="0" smtClean="0"/>
              <a:t> „I stanie się w dniach ostatecznych, że góra (królestwo – </a:t>
            </a:r>
            <a:r>
              <a:rPr lang="pl-PL" dirty="0" err="1" smtClean="0"/>
              <a:t>Dn</a:t>
            </a:r>
            <a:r>
              <a:rPr lang="pl-PL" dirty="0" smtClean="0"/>
              <a:t> 2:35,44) ze świątynią Pana będzie stać mocno jako najwyższa z gór (Królestwo Boże i świątynia rozciągać się będą ponad królestwem człowieka)…  a tłumnie będą do niej zdążać wszystkie narody. I pójdzie wiele ludów, mówiąc: Pójdźmy w pielgrzymce na górę Pana, do świątyni Boga Jakuba, i będzie nas uczył dróg swoich… gdyż z Syjonu wyjdzie zakon, a słowo Pana z </a:t>
            </a:r>
            <a:r>
              <a:rPr lang="pl-PL" dirty="0" err="1" smtClean="0"/>
              <a:t>Jeruzalemu</a:t>
            </a:r>
            <a:r>
              <a:rPr lang="pl-PL" dirty="0" smtClean="0"/>
              <a:t>”.</a:t>
            </a:r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Z</a:t>
            </a:r>
            <a:r>
              <a:rPr lang="pl-PL" dirty="0" smtClean="0"/>
              <a:t>a</a:t>
            </a:r>
            <a:r>
              <a:rPr lang="en-GB" dirty="0" smtClean="0"/>
              <a:t> 8:20-23</a:t>
            </a:r>
            <a:r>
              <a:rPr lang="pl-PL" dirty="0" smtClean="0"/>
              <a:t> </a:t>
            </a:r>
            <a:r>
              <a:rPr lang="pl-PL" dirty="0" err="1" smtClean="0"/>
              <a:t>BT</a:t>
            </a:r>
            <a:r>
              <a:rPr lang="pl-PL" dirty="0" smtClean="0"/>
              <a:t> „Mieszkańcy jednego miasta, idąc do drugiego, będą mówili: Pójdźmy zjednać przychylność Jahwe i szukać Jahwe Zastępów - i ja idę także. I tak liczne ludy i mnogie narody przychodzić będą (por. Za 14:16 „rokrocznie”), aby szukać Jahwe Zastępów w Jeruzalem… W owych dniach dziesięciu mężów ze wszystkich narodów i języków uchwyci się skraju płaszcza człowieka z </a:t>
            </a:r>
            <a:r>
              <a:rPr lang="pl-PL" dirty="0" err="1" smtClean="0"/>
              <a:t>Judy</a:t>
            </a:r>
            <a:r>
              <a:rPr lang="pl-PL" dirty="0" smtClean="0"/>
              <a:t>, mówiąc: Chcemy iść z wami, albowiem zrozumieliśmy, że z wami jest Bóg".</a:t>
            </a:r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/>
          </a:bodyPr>
          <a:lstStyle/>
          <a:p>
            <a:r>
              <a:rPr lang="en-GB" dirty="0" smtClean="0"/>
              <a:t>www.carelinks.net/pl</a:t>
            </a:r>
            <a:br>
              <a:rPr lang="en-GB" dirty="0" smtClean="0"/>
            </a:br>
            <a:r>
              <a:rPr lang="en-GB" dirty="0" smtClean="0"/>
              <a:t>www.biblebasicsonline.com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email: INFO@CARELINKS.NET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„</a:t>
            </a:r>
            <a:r>
              <a:rPr lang="pl-PL" sz="2800" dirty="0" smtClean="0"/>
              <a:t>​I będzie siedział każdy pod swoim szczepem winnym i pod drzewem figowym, i nikt nie będzie szerzył popłochu” (Mi 4:4).</a:t>
            </a:r>
          </a:p>
          <a:p>
            <a:r>
              <a:rPr lang="pl-PL" dirty="0" smtClean="0"/>
              <a:t>Iz 35:1-7 „</a:t>
            </a:r>
            <a:r>
              <a:rPr lang="pl-PL" sz="2800" dirty="0" smtClean="0"/>
              <a:t>Niech się rozweseli pustynia i spieczona ziemia; niech się rozraduje i zakwitnie step!... gdyż wody wytrysną na pustyni i potoki na stepie. Rozpalona ziemia piaszczysta zmieni się w staw, a teren bezwodny w ruczaje”. </a:t>
            </a:r>
          </a:p>
          <a:p>
            <a:r>
              <a:rPr lang="pl-PL" sz="2800" dirty="0" smtClean="0"/>
              <a:t>„Wilk z jagnięciem będą się paść razem” a dzieci bawić się będą z wężami (Iz 65:25; 11:6-8). </a:t>
            </a:r>
            <a:endParaRPr lang="en-GB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5.5  </a:t>
            </a:r>
            <a:r>
              <a:rPr lang="en-GB" dirty="0" smtClean="0"/>
              <a:t>T</a:t>
            </a:r>
            <a:r>
              <a:rPr lang="pl-PL" dirty="0" err="1" smtClean="0"/>
              <a:t>ysiącletnie</a:t>
            </a:r>
            <a:r>
              <a:rPr lang="pl-PL" dirty="0" smtClean="0"/>
              <a:t> Królestwo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Pierwsza część Królestwa Bożego będzie trwać przez tysiąc lat (Milenium), (zob. </a:t>
            </a:r>
            <a:r>
              <a:rPr lang="pl-PL" dirty="0" err="1" smtClean="0"/>
              <a:t>Obj</a:t>
            </a:r>
            <a:r>
              <a:rPr lang="pl-PL" dirty="0" smtClean="0"/>
              <a:t> 20:2-7). Podczas Milenium na ziemi znajdować się będą dwie grupy ludzi:</a:t>
            </a:r>
          </a:p>
          <a:p>
            <a:r>
              <a:rPr lang="pl-PL" dirty="0" smtClean="0"/>
              <a:t>1 Święci- ci z nas, którzy postępowali zgodnie z nauczaniem Chrystusa w tym życiu. Ci, którzy otrzymają życie wieczne podczas sądu. </a:t>
            </a:r>
          </a:p>
          <a:p>
            <a:r>
              <a:rPr lang="pl-PL" dirty="0" smtClean="0"/>
              <a:t>2 Zwykli śmiertelnicy, którzy nie poznali Ewangelii w czasie powrotu Chrystusa - tzn. nie mogą odpowiadać przed  sędziowską stolicą Chrystusa. 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i="1" dirty="0" smtClean="0"/>
              <a:t>Gdyby Chrystus przyszedł dzisiaj</a:t>
            </a:r>
            <a:r>
              <a:rPr lang="en-GB" b="1" i="1" dirty="0" smtClean="0"/>
              <a:t>: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pl-PL" dirty="0" smtClean="0"/>
              <a:t>1. Zmartwychwstaną odpowiedzialni zmarli i razem z odpowiedzialnymi żyjącymi udadzą się na sąd.</a:t>
            </a:r>
          </a:p>
          <a:p>
            <a:r>
              <a:rPr lang="pl-PL" dirty="0" smtClean="0"/>
              <a:t>2. Odpowiedzialni niegodziwcy zostaną ukarani śmiercią, a sprawiedliwi otrzymają życie wieczne. Osądzone także zostaną sprzeciwiające się Chrystusowi narody. </a:t>
            </a:r>
          </a:p>
          <a:p>
            <a:r>
              <a:rPr lang="pl-PL" dirty="0" smtClean="0"/>
              <a:t>3. Sprawiedliwi będą wówczas panować nad ludźmi, którzy żyją, ale nie są odpowiedzialni przed Bogiem, będą oni nauczać Ewangelii jako "królowie i kapłani" (</a:t>
            </a:r>
            <a:r>
              <a:rPr lang="pl-PL" dirty="0" err="1" smtClean="0"/>
              <a:t>Obj</a:t>
            </a:r>
            <a:r>
              <a:rPr lang="pl-PL" dirty="0" smtClean="0"/>
              <a:t> 5:10).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4. Będzie to trwać przez tysiąc lat. W tym czasie wszyscy śmiertelnicy usłyszą Ewangelię i staną się w związku z tym odpowiedzialni przed Bogiem. Życie tych ludzi będzie dłuższe i szczęśliwsze.</a:t>
            </a:r>
          </a:p>
          <a:p>
            <a:r>
              <a:rPr lang="pl-PL" dirty="0" smtClean="0"/>
              <a:t>5. Pod koniec Milenium będzie miał miejsce bunt przeciw Chrystusowi i świętym, który zostanie stłumiony przez Boga (</a:t>
            </a:r>
            <a:r>
              <a:rPr lang="pl-PL" dirty="0" err="1" smtClean="0"/>
              <a:t>Obj</a:t>
            </a:r>
            <a:r>
              <a:rPr lang="pl-PL" dirty="0" smtClean="0"/>
              <a:t> 20:8,9).</a:t>
            </a:r>
          </a:p>
          <a:p>
            <a:r>
              <a:rPr lang="pl-PL" dirty="0" smtClean="0"/>
              <a:t>6. Na koniec Milenium wszyscy, którzy w tym czasie  zmarli zmartwychwstaną i będą sądzeni (</a:t>
            </a:r>
            <a:r>
              <a:rPr lang="pl-PL" dirty="0" err="1" smtClean="0"/>
              <a:t>Obj</a:t>
            </a:r>
            <a:r>
              <a:rPr lang="pl-PL" dirty="0" smtClean="0"/>
              <a:t> 20:5,11-15).</a:t>
            </a:r>
          </a:p>
          <a:p>
            <a:r>
              <a:rPr lang="pl-PL" dirty="0" smtClean="0"/>
              <a:t>7. Niegodziwcy zostaną zniszczeni, a sprawiedliwi dołączą do nas, aby cieszyć się życiem wiecznym.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06490"/>
          </a:xfrm>
        </p:spPr>
        <p:txBody>
          <a:bodyPr>
            <a:normAutofit/>
          </a:bodyPr>
          <a:lstStyle/>
          <a:p>
            <a:r>
              <a:rPr lang="en-GB" dirty="0" smtClean="0"/>
              <a:t>www.carelinks.net/pl</a:t>
            </a:r>
            <a:br>
              <a:rPr lang="en-GB" dirty="0" smtClean="0"/>
            </a:br>
            <a:r>
              <a:rPr lang="en-GB" dirty="0" smtClean="0"/>
              <a:t>www.biblebasicsonline.com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email: INFO@CARELINKS.NET</a:t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STUD</a:t>
            </a:r>
            <a:r>
              <a:rPr lang="pl-PL" dirty="0" err="1" smtClean="0"/>
              <a:t>ium</a:t>
            </a:r>
            <a:r>
              <a:rPr lang="en-GB" dirty="0" smtClean="0"/>
              <a:t> 5: </a:t>
            </a:r>
            <a:r>
              <a:rPr lang="pl-PL" dirty="0" smtClean="0"/>
              <a:t>Pytania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1.           Które z niżej podanych punktów określają czas ustanowienia Królestwa Bożego?</a:t>
            </a:r>
          </a:p>
          <a:p>
            <a:r>
              <a:rPr lang="pl-PL" dirty="0" smtClean="0"/>
              <a:t>a) Zawsze było ustanowione</a:t>
            </a:r>
          </a:p>
          <a:p>
            <a:r>
              <a:rPr lang="pl-PL" dirty="0" smtClean="0"/>
              <a:t>b) W czasie powrotu Chrystusa</a:t>
            </a:r>
          </a:p>
          <a:p>
            <a:r>
              <a:rPr lang="pl-PL" dirty="0" smtClean="0"/>
              <a:t>c) W dzień Zielonych Świąt w pierwszym wieku</a:t>
            </a:r>
          </a:p>
          <a:p>
            <a:r>
              <a:rPr lang="pl-PL" dirty="0" smtClean="0"/>
              <a:t>d) W sercach wierzących w czasie ich nawrócenia.</a:t>
            </a:r>
          </a:p>
          <a:p>
            <a:r>
              <a:rPr lang="pl-PL" dirty="0" smtClean="0"/>
              <a:t>2.           Czy Królestwo Boże istniało w przeszłości? Jeżeli tak, to w jakiej formie?</a:t>
            </a:r>
          </a:p>
          <a:p>
            <a:endParaRPr lang="pl-PL" dirty="0" smtClean="0"/>
          </a:p>
          <a:p>
            <a:r>
              <a:rPr lang="pl-PL" dirty="0" smtClean="0"/>
              <a:t>3.           Kiedy się skończyło?</a:t>
            </a:r>
          </a:p>
          <a:p>
            <a:endParaRPr lang="pl-PL" dirty="0" smtClean="0"/>
          </a:p>
          <a:p>
            <a:r>
              <a:rPr lang="pl-PL" dirty="0" smtClean="0"/>
              <a:t>4.           Co to jest Milenium?</a:t>
            </a:r>
          </a:p>
          <a:p>
            <a:r>
              <a:rPr lang="pl-PL" dirty="0" smtClean="0"/>
              <a:t>a) Panowanie łaski w naszych sercach</a:t>
            </a:r>
          </a:p>
          <a:p>
            <a:r>
              <a:rPr lang="pl-PL" dirty="0" smtClean="0"/>
              <a:t>b) Królowanie wiernych w niebie w ciągu tysiąca lat</a:t>
            </a:r>
          </a:p>
          <a:p>
            <a:r>
              <a:rPr lang="pl-PL" dirty="0" smtClean="0"/>
              <a:t>c) Królowanie szatana na ziemi w ciągu tysiąca lat</a:t>
            </a:r>
          </a:p>
          <a:p>
            <a:r>
              <a:rPr lang="pl-PL" dirty="0" smtClean="0"/>
              <a:t>d) Pierwsze tysiąc lat przyszłego królestwa na ziemi.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 smtClean="0"/>
              <a:t>5.           Jakie będzie królestwo?</a:t>
            </a:r>
          </a:p>
          <a:p>
            <a:endParaRPr lang="pl-PL" dirty="0" smtClean="0"/>
          </a:p>
          <a:p>
            <a:r>
              <a:rPr lang="pl-PL" dirty="0" smtClean="0"/>
              <a:t>6.           Co będą robić obecni wierzący w Milenium?</a:t>
            </a:r>
          </a:p>
          <a:p>
            <a:r>
              <a:rPr lang="pl-PL" dirty="0" smtClean="0"/>
              <a:t>a) Sprawować rządy nad śmiertelnymi ludźmi</a:t>
            </a:r>
          </a:p>
          <a:p>
            <a:r>
              <a:rPr lang="pl-PL" dirty="0" smtClean="0"/>
              <a:t>b) Sprawować rządy w niebie</a:t>
            </a:r>
          </a:p>
          <a:p>
            <a:r>
              <a:rPr lang="pl-PL" dirty="0" smtClean="0"/>
              <a:t>c) Nie wiemy</a:t>
            </a:r>
          </a:p>
          <a:p>
            <a:r>
              <a:rPr lang="pl-PL" dirty="0" smtClean="0"/>
              <a:t>d) Żyć na innej planecie.</a:t>
            </a:r>
          </a:p>
          <a:p>
            <a:r>
              <a:rPr lang="pl-PL" dirty="0" smtClean="0"/>
              <a:t>7.           Przesłanie o Bożym Królestwie było głoszone:</a:t>
            </a:r>
          </a:p>
          <a:p>
            <a:r>
              <a:rPr lang="pl-PL" dirty="0" smtClean="0"/>
              <a:t>a) Tylko w Nowym Testamencie</a:t>
            </a:r>
          </a:p>
          <a:p>
            <a:r>
              <a:rPr lang="pl-PL" dirty="0" smtClean="0"/>
              <a:t>b) Tylko przez Jezusa i Apostołów</a:t>
            </a:r>
          </a:p>
          <a:p>
            <a:r>
              <a:rPr lang="pl-PL" dirty="0" smtClean="0"/>
              <a:t>c) Zarówno w Starym jak i w Nowym Testamencie</a:t>
            </a:r>
          </a:p>
          <a:p>
            <a:r>
              <a:rPr lang="pl-PL" dirty="0" smtClean="0"/>
              <a:t>d) Tylko w Starym Testamencie.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5.1  </a:t>
            </a:r>
            <a:r>
              <a:rPr lang="pl-PL" dirty="0" smtClean="0"/>
              <a:t>Zdefiniowanie królestwa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„Ewangelia (dobra nowina) o Królestwie” (</a:t>
            </a:r>
            <a:r>
              <a:rPr lang="pl-PL" dirty="0" err="1" smtClean="0"/>
              <a:t>Mt</a:t>
            </a:r>
            <a:r>
              <a:rPr lang="pl-PL" dirty="0" smtClean="0"/>
              <a:t> 4:23) głoszona była Abrahamowi w formie obietnicy Bożej dotyczącej życia wiecznego na ziemi (Gal 3:8). „Królestwo Boże” jest zatem czasem po powrocie Chrystusa, kiedy obietnica ta się wypełni.</a:t>
            </a:r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5.2  </a:t>
            </a:r>
            <a:r>
              <a:rPr lang="pl-PL" dirty="0" smtClean="0"/>
              <a:t>Królestwo Boże jeszcze nie nadeszło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Obecny świat to „królestwo ludzi” (</a:t>
            </a:r>
            <a:r>
              <a:rPr lang="pl-PL" dirty="0" err="1" smtClean="0"/>
              <a:t>Dn</a:t>
            </a:r>
            <a:r>
              <a:rPr lang="pl-PL" dirty="0" smtClean="0"/>
              <a:t> 4:17 </a:t>
            </a:r>
            <a:r>
              <a:rPr lang="pl-PL" dirty="0" err="1" smtClean="0"/>
              <a:t>BKUL</a:t>
            </a:r>
            <a:r>
              <a:rPr lang="pl-PL" dirty="0" smtClean="0"/>
              <a:t>). W czasie powrotu Chrystusa można będzie powiedzieć, że „królestwa świata stały się królestwami Pana naszego i Chrystusa jego, i królować będzie na wieki wieków” (</a:t>
            </a:r>
            <a:r>
              <a:rPr lang="pl-PL" dirty="0" err="1" smtClean="0"/>
              <a:t>Obj</a:t>
            </a:r>
            <a:r>
              <a:rPr lang="pl-PL" dirty="0" smtClean="0"/>
              <a:t> 11:15 </a:t>
            </a:r>
            <a:r>
              <a:rPr lang="pl-PL" dirty="0" err="1" smtClean="0"/>
              <a:t>BG</a:t>
            </a:r>
            <a:r>
              <a:rPr lang="pl-PL" dirty="0" smtClean="0"/>
              <a:t>). </a:t>
            </a:r>
            <a:r>
              <a:rPr lang="en-GB" dirty="0" smtClean="0"/>
              <a:t> </a:t>
            </a:r>
          </a:p>
          <a:p>
            <a:r>
              <a:rPr lang="pl-PL" dirty="0" smtClean="0"/>
              <a:t>„​Przyjdź Królestwo twoje, Bądź wola twoja, jak (jest teraz) w niebie, tak i na ziemi” (</a:t>
            </a:r>
            <a:r>
              <a:rPr lang="pl-PL" dirty="0" err="1" smtClean="0"/>
              <a:t>Mt</a:t>
            </a:r>
            <a:r>
              <a:rPr lang="pl-PL" dirty="0" smtClean="0"/>
              <a:t> 6:10). </a:t>
            </a:r>
            <a:r>
              <a:rPr lang="en-GB" dirty="0" smtClean="0"/>
              <a:t>  </a:t>
            </a:r>
          </a:p>
          <a:p>
            <a:r>
              <a:rPr lang="pl-PL" dirty="0" smtClean="0"/>
              <a:t>Zwróćmy uwagę, że nigdzie nie czytamy o „królestwie </a:t>
            </a:r>
            <a:r>
              <a:rPr lang="pl-PL" i="1" dirty="0" smtClean="0"/>
              <a:t>w</a:t>
            </a:r>
            <a:r>
              <a:rPr lang="pl-PL" dirty="0" smtClean="0"/>
              <a:t> niebie”, kiedy Chrystus powróci ustanowi on „królestwo niebieskie”. 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Posąg z księgi Daniela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Kamień</a:t>
            </a:r>
            <a:r>
              <a:rPr lang="en-GB" dirty="0" smtClean="0"/>
              <a:t> = Je</a:t>
            </a:r>
            <a:r>
              <a:rPr lang="pl-PL" dirty="0" smtClean="0"/>
              <a:t>z</a:t>
            </a:r>
            <a:r>
              <a:rPr lang="en-GB" dirty="0" smtClean="0"/>
              <a:t>us (M</a:t>
            </a:r>
            <a:r>
              <a:rPr lang="pl-PL" dirty="0" smtClean="0"/>
              <a:t>t</a:t>
            </a:r>
            <a:r>
              <a:rPr lang="en-GB" dirty="0" smtClean="0"/>
              <a:t> 21:42; </a:t>
            </a:r>
            <a:r>
              <a:rPr lang="pl-PL" dirty="0" err="1" smtClean="0"/>
              <a:t>Dz</a:t>
            </a:r>
            <a:r>
              <a:rPr lang="en-GB" dirty="0" smtClean="0"/>
              <a:t> 4:11; E</a:t>
            </a:r>
            <a:r>
              <a:rPr lang="pl-PL" dirty="0" smtClean="0"/>
              <a:t>f</a:t>
            </a:r>
            <a:r>
              <a:rPr lang="en-GB" dirty="0" smtClean="0"/>
              <a:t>. 2:20; 1 P</a:t>
            </a:r>
            <a:r>
              <a:rPr lang="pl-PL" dirty="0" smtClean="0"/>
              <a:t>t</a:t>
            </a:r>
            <a:r>
              <a:rPr lang="en-GB" dirty="0" smtClean="0"/>
              <a:t> 2:4-8). </a:t>
            </a:r>
          </a:p>
          <a:p>
            <a:r>
              <a:rPr lang="pl-PL" dirty="0" smtClean="0"/>
              <a:t>„Góra”, którą On utworzy na całej ziemi przedstawia wieczne królestwo Boże, które zostanie ustanowione podczas jego drugiego przyjścia. Proroctwo to samo w sobie jest dowodem na to, że królestwo będzie na ziemi, a nie w niebie. </a:t>
            </a:r>
            <a:endParaRPr lang="en-GB" dirty="0" smtClean="0"/>
          </a:p>
          <a:p>
            <a:r>
              <a:rPr lang="pl-PL" dirty="0" smtClean="0"/>
              <a:t>„Stanie się na końcu czasów, (że) będzie ustanowiona góra domu Jahwe”, dalej następuje opis tego, jak będzie wyglądało to królestwo na ziemi (Mi 4:1-4 </a:t>
            </a:r>
            <a:r>
              <a:rPr lang="pl-PL" dirty="0" err="1" smtClean="0"/>
              <a:t>BT</a:t>
            </a:r>
            <a:r>
              <a:rPr lang="pl-PL" dirty="0" smtClean="0"/>
              <a:t>).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</a:t>
            </a:r>
            <a:r>
              <a:rPr lang="pl-PL" dirty="0" smtClean="0"/>
              <a:t>n</a:t>
            </a:r>
            <a:r>
              <a:rPr lang="en-GB" dirty="0" smtClean="0"/>
              <a:t> 2:44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</a:t>
            </a:r>
            <a:r>
              <a:rPr lang="pl-PL" dirty="0" smtClean="0"/>
              <a:t>n</a:t>
            </a:r>
            <a:r>
              <a:rPr lang="en-GB" dirty="0" smtClean="0"/>
              <a:t> 2:44</a:t>
            </a:r>
            <a:r>
              <a:rPr lang="pl-PL" dirty="0" smtClean="0"/>
              <a:t> „Bóg niebios stworzy królestwo, które </a:t>
            </a:r>
            <a:r>
              <a:rPr lang="pl-PL" dirty="0" smtClean="0">
                <a:solidFill>
                  <a:srgbClr val="FF0000"/>
                </a:solidFill>
              </a:rPr>
              <a:t>na wieki nie będzie zniszczone</a:t>
            </a:r>
            <a:r>
              <a:rPr lang="pl-PL" dirty="0" smtClean="0"/>
              <a:t>, a królestwo to nie przejdzie na inny lud”. </a:t>
            </a:r>
            <a:r>
              <a:rPr lang="en-GB" dirty="0" smtClean="0"/>
              <a:t> </a:t>
            </a:r>
          </a:p>
          <a:p>
            <a:r>
              <a:rPr lang="pl-PL" dirty="0" smtClean="0"/>
              <a:t>Bóg przekaże Jezusowi tron Dawida w Jerozolimie „​I będzie królował nad domem Jakuba na wieki, a jego królestwu </a:t>
            </a:r>
            <a:r>
              <a:rPr lang="pl-PL" dirty="0" smtClean="0">
                <a:solidFill>
                  <a:srgbClr val="FF0000"/>
                </a:solidFill>
              </a:rPr>
              <a:t>nie będzie końca</a:t>
            </a:r>
            <a:r>
              <a:rPr lang="pl-PL" dirty="0" smtClean="0"/>
              <a:t>” (</a:t>
            </a:r>
            <a:r>
              <a:rPr lang="pl-PL" dirty="0" err="1" smtClean="0"/>
              <a:t>Łk</a:t>
            </a:r>
            <a:r>
              <a:rPr lang="pl-PL" dirty="0" smtClean="0"/>
              <a:t> 1:32,33). Koniecznością wobec tego jest to, że musi być taki moment, gdy Jezus zacznie panować na tronie Dawida i wtedy zacznie się jego królestwo. Będzie to miało miejsce w czasie powrotu Chrystusa.</a:t>
            </a:r>
            <a:r>
              <a:rPr lang="en-GB" dirty="0" smtClean="0"/>
              <a:t> </a:t>
            </a:r>
            <a:r>
              <a:rPr lang="pl-PL" dirty="0" smtClean="0"/>
              <a:t> </a:t>
            </a:r>
            <a:r>
              <a:rPr lang="en-GB" dirty="0" smtClean="0"/>
              <a:t> </a:t>
            </a:r>
          </a:p>
          <a:p>
            <a:r>
              <a:rPr lang="pl-PL" dirty="0" err="1" smtClean="0"/>
              <a:t>Obj</a:t>
            </a:r>
            <a:r>
              <a:rPr lang="en-GB" dirty="0" smtClean="0"/>
              <a:t> 11:15 </a:t>
            </a:r>
            <a:r>
              <a:rPr lang="pl-PL" dirty="0" smtClean="0"/>
              <a:t>„Panowanie nad światem przypadło w udziale Panu naszemu i Pomazańcowi jego i królować będzie </a:t>
            </a:r>
            <a:r>
              <a:rPr lang="pl-PL" dirty="0" smtClean="0">
                <a:solidFill>
                  <a:srgbClr val="FF0000"/>
                </a:solidFill>
              </a:rPr>
              <a:t>na wieki wieków</a:t>
            </a:r>
            <a:r>
              <a:rPr lang="pl-PL" dirty="0" smtClean="0"/>
              <a:t>”. Musi więc istnieć określony czas, kiedy to zacznie się Królestwo Chrystusa i Jego rządy na ziemi: będzie to w czasie Jego powrotu.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5:2 	</a:t>
            </a:r>
            <a:r>
              <a:rPr lang="pl-PL" b="1" dirty="0" smtClean="0"/>
              <a:t>KRÓLESTWO BOŻE JESZCZE NIE NADESZŁO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„Królestwo moje nie jest z tego świata” (</a:t>
            </a:r>
            <a:r>
              <a:rPr lang="pl-PL" dirty="0" err="1" smtClean="0"/>
              <a:t>Jn</a:t>
            </a:r>
            <a:r>
              <a:rPr lang="pl-PL" dirty="0" smtClean="0"/>
              <a:t> 18:36).</a:t>
            </a:r>
            <a:endParaRPr lang="en-GB" dirty="0" smtClean="0"/>
          </a:p>
          <a:p>
            <a:r>
              <a:rPr lang="pl-PL" dirty="0" smtClean="0"/>
              <a:t>„Ciało i krew nie mogą </a:t>
            </a:r>
            <a:r>
              <a:rPr lang="pl-PL" dirty="0" smtClean="0">
                <a:solidFill>
                  <a:srgbClr val="FF0000"/>
                </a:solidFill>
              </a:rPr>
              <a:t>odziedziczyć</a:t>
            </a:r>
            <a:r>
              <a:rPr lang="pl-PL" dirty="0" smtClean="0"/>
              <a:t> Królestwa Bożego” </a:t>
            </a:r>
            <a:r>
              <a:rPr lang="en-GB" dirty="0" smtClean="0"/>
              <a:t>(1 </a:t>
            </a:r>
            <a:r>
              <a:rPr lang="pl-PL" dirty="0" smtClean="0"/>
              <a:t>Ko</a:t>
            </a:r>
            <a:r>
              <a:rPr lang="en-GB" dirty="0" smtClean="0"/>
              <a:t> 15:50).</a:t>
            </a:r>
          </a:p>
          <a:p>
            <a:r>
              <a:rPr lang="pl-PL" dirty="0" smtClean="0"/>
              <a:t>Jesteśmy „</a:t>
            </a:r>
            <a:r>
              <a:rPr lang="pl-PL" dirty="0" smtClean="0">
                <a:solidFill>
                  <a:srgbClr val="FF0000"/>
                </a:solidFill>
              </a:rPr>
              <a:t>dziedzicami</a:t>
            </a:r>
            <a:r>
              <a:rPr lang="pl-PL" dirty="0" smtClean="0"/>
              <a:t> Królestwa, obiecanego tym, którzy go miłują” (Jak 2:5), ponieważ chrzest czyni nas dziedzicami obietnic danych Abrahamowi. </a:t>
            </a:r>
            <a:endParaRPr lang="en-GB" dirty="0" smtClean="0"/>
          </a:p>
          <a:p>
            <a:r>
              <a:rPr lang="pl-PL" dirty="0" smtClean="0"/>
              <a:t>W Piśmie jest wiele obietnic mówiących </a:t>
            </a:r>
            <a:r>
              <a:rPr lang="pl-PL" i="1" dirty="0" smtClean="0"/>
              <a:t>o </a:t>
            </a:r>
            <a:r>
              <a:rPr lang="pl-PL" i="1" dirty="0" smtClean="0">
                <a:solidFill>
                  <a:srgbClr val="FF0000"/>
                </a:solidFill>
              </a:rPr>
              <a:t>odziedziczeniu</a:t>
            </a:r>
            <a:r>
              <a:rPr lang="pl-PL" i="1" dirty="0" smtClean="0"/>
              <a:t> </a:t>
            </a:r>
            <a:r>
              <a:rPr lang="pl-PL" dirty="0" smtClean="0"/>
              <a:t>królestwa w czasie powrotu Chrystusa, kiedy to obietnice dane Abrahamowi zostaną spełnione </a:t>
            </a:r>
            <a:r>
              <a:rPr lang="en-GB" dirty="0" smtClean="0"/>
              <a:t>(M</a:t>
            </a:r>
            <a:r>
              <a:rPr lang="pl-PL" dirty="0" smtClean="0"/>
              <a:t>t</a:t>
            </a:r>
            <a:r>
              <a:rPr lang="en-GB" dirty="0" smtClean="0"/>
              <a:t> 25:34; 1 </a:t>
            </a:r>
            <a:r>
              <a:rPr lang="pl-PL" dirty="0" smtClean="0"/>
              <a:t>Ko</a:t>
            </a:r>
            <a:r>
              <a:rPr lang="en-GB" dirty="0" smtClean="0"/>
              <a:t> 6:9,10; 15:50;  Gal 5:21; E</a:t>
            </a:r>
            <a:r>
              <a:rPr lang="pl-PL" dirty="0" smtClean="0"/>
              <a:t>f</a:t>
            </a:r>
            <a:r>
              <a:rPr lang="en-GB" dirty="0" smtClean="0"/>
              <a:t> 5:5). </a:t>
            </a:r>
            <a:r>
              <a:rPr lang="pl-PL" dirty="0" smtClean="0"/>
              <a:t>Użycie języka mówiącego o przyszłym dziedzictwie świadczy o tym, że wierzący nie są jeszcze w posiadaniu królestwa Bożego. 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Oczekując powrotu Chrystusa</a:t>
            </a:r>
            <a:endParaRPr lang="en-GB" dirty="0"/>
          </a:p>
        </p:txBody>
      </p:sp>
      <p:pic>
        <p:nvPicPr>
          <p:cNvPr id="4" name="Content Placeholder 3" descr="unit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21268" y="1935163"/>
            <a:ext cx="4501464" cy="438943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457</TotalTime>
  <Words>1493</Words>
  <Application>Microsoft Office PowerPoint</Application>
  <PresentationFormat>On-screen Show (4:3)</PresentationFormat>
  <Paragraphs>94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Studium 5: Królestwo Boże  </vt:lpstr>
      <vt:lpstr>www.carelinks.net/pl www.biblebasicsonline.com  email: INFO@CARELINKS.NET </vt:lpstr>
      <vt:lpstr>5.1  Zdefiniowanie królestwa</vt:lpstr>
      <vt:lpstr>5.2  Królestwo Boże jeszcze nie nadeszło</vt:lpstr>
      <vt:lpstr>Posąg z księgi Daniela 2</vt:lpstr>
      <vt:lpstr>Slide 6</vt:lpstr>
      <vt:lpstr>Dn 2:44</vt:lpstr>
      <vt:lpstr>5:2  KRÓLESTWO BOŻE JESZCZE NIE NADESZŁO</vt:lpstr>
      <vt:lpstr>Oczekując powrotu Chrystusa</vt:lpstr>
      <vt:lpstr>5.3  Królestwo Boże w przeszłości</vt:lpstr>
      <vt:lpstr>Bóg jako król</vt:lpstr>
      <vt:lpstr>Królowie Izraela</vt:lpstr>
      <vt:lpstr>Izrael przestaje być Królestwem Bożym</vt:lpstr>
      <vt:lpstr>Królestwo Boże zostanie przywrócone</vt:lpstr>
      <vt:lpstr>Królestwo Boże przywrócone na Ziemi</vt:lpstr>
      <vt:lpstr>5.4  Królestwo Boże w przyszłości</vt:lpstr>
      <vt:lpstr>Będziemy panować w Bożym Królestwie na Ziemi</vt:lpstr>
      <vt:lpstr>Slide 18</vt:lpstr>
      <vt:lpstr>Slide 19</vt:lpstr>
      <vt:lpstr>Slide 20</vt:lpstr>
      <vt:lpstr>5.5  Tysiącletnie Królestwo</vt:lpstr>
      <vt:lpstr>Slide 22</vt:lpstr>
      <vt:lpstr>Gdyby Chrystus przyszedł dzisiaj: </vt:lpstr>
      <vt:lpstr>Slide 24</vt:lpstr>
      <vt:lpstr>www.carelinks.net/pl www.biblebasicsonline.com  email: INFO@CARELINKS.NET </vt:lpstr>
      <vt:lpstr>STUDium 5: Pytania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5: The Kingdom Of God</dc:title>
  <dc:creator>John</dc:creator>
  <cp:lastModifiedBy>John</cp:lastModifiedBy>
  <cp:revision>34</cp:revision>
  <dcterms:created xsi:type="dcterms:W3CDTF">2012-04-16T19:33:22Z</dcterms:created>
  <dcterms:modified xsi:type="dcterms:W3CDTF">2012-06-23T10:08:55Z</dcterms:modified>
</cp:coreProperties>
</file>