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29" r:id="rId2"/>
    <p:sldId id="332" r:id="rId3"/>
    <p:sldId id="330" r:id="rId4"/>
    <p:sldId id="258" r:id="rId5"/>
    <p:sldId id="265" r:id="rId6"/>
    <p:sldId id="266" r:id="rId7"/>
    <p:sldId id="259" r:id="rId8"/>
    <p:sldId id="260" r:id="rId9"/>
    <p:sldId id="261" r:id="rId10"/>
    <p:sldId id="262" r:id="rId11"/>
    <p:sldId id="263" r:id="rId12"/>
    <p:sldId id="264" r:id="rId13"/>
    <p:sldId id="267" r:id="rId14"/>
    <p:sldId id="268" r:id="rId15"/>
    <p:sldId id="269" r:id="rId16"/>
    <p:sldId id="270" r:id="rId17"/>
    <p:sldId id="326" r:id="rId18"/>
    <p:sldId id="271" r:id="rId19"/>
    <p:sldId id="272" r:id="rId20"/>
    <p:sldId id="282" r:id="rId21"/>
    <p:sldId id="275" r:id="rId22"/>
    <p:sldId id="276" r:id="rId23"/>
    <p:sldId id="277" r:id="rId24"/>
    <p:sldId id="281" r:id="rId25"/>
    <p:sldId id="278" r:id="rId26"/>
    <p:sldId id="328" r:id="rId27"/>
    <p:sldId id="279" r:id="rId28"/>
    <p:sldId id="284" r:id="rId29"/>
    <p:sldId id="283" r:id="rId30"/>
    <p:sldId id="280" r:id="rId31"/>
    <p:sldId id="285" r:id="rId32"/>
    <p:sldId id="286" r:id="rId33"/>
    <p:sldId id="256" r:id="rId34"/>
    <p:sldId id="257" r:id="rId35"/>
    <p:sldId id="273" r:id="rId36"/>
    <p:sldId id="274" r:id="rId37"/>
    <p:sldId id="303" r:id="rId38"/>
    <p:sldId id="304" r:id="rId39"/>
    <p:sldId id="327" r:id="rId40"/>
    <p:sldId id="321" r:id="rId41"/>
    <p:sldId id="322" r:id="rId42"/>
    <p:sldId id="323" r:id="rId43"/>
    <p:sldId id="324" r:id="rId44"/>
    <p:sldId id="325" r:id="rId45"/>
    <p:sldId id="287" r:id="rId46"/>
    <p:sldId id="310" r:id="rId47"/>
    <p:sldId id="306" r:id="rId48"/>
    <p:sldId id="316" r:id="rId49"/>
    <p:sldId id="291" r:id="rId50"/>
    <p:sldId id="294" r:id="rId51"/>
    <p:sldId id="289" r:id="rId52"/>
    <p:sldId id="333" r:id="rId53"/>
    <p:sldId id="331" r:id="rId5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grpSp>
      <p:sp>
        <p:nvSpPr>
          <p:cNvPr id="2154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2154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GB"/>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GB"/>
          </a:p>
        </p:txBody>
      </p:sp>
      <p:sp>
        <p:nvSpPr>
          <p:cNvPr id="40" name="Rectangle 38"/>
          <p:cNvSpPr>
            <a:spLocks noGrp="1" noChangeArrowheads="1"/>
          </p:cNvSpPr>
          <p:nvPr>
            <p:ph type="ftr" sz="quarter" idx="11"/>
          </p:nvPr>
        </p:nvSpPr>
        <p:spPr/>
        <p:txBody>
          <a:bodyPr/>
          <a:lstStyle>
            <a:lvl1pPr>
              <a:defRPr/>
            </a:lvl1pPr>
          </a:lstStyle>
          <a:p>
            <a:pPr>
              <a:defRPr/>
            </a:pPr>
            <a:endParaRPr lang="en-GB"/>
          </a:p>
        </p:txBody>
      </p:sp>
      <p:sp>
        <p:nvSpPr>
          <p:cNvPr id="41" name="Rectangle 41"/>
          <p:cNvSpPr>
            <a:spLocks noGrp="1" noChangeArrowheads="1"/>
          </p:cNvSpPr>
          <p:nvPr>
            <p:ph type="sldNum" sz="quarter" idx="12"/>
          </p:nvPr>
        </p:nvSpPr>
        <p:spPr/>
        <p:txBody>
          <a:bodyPr/>
          <a:lstStyle>
            <a:lvl1pPr>
              <a:defRPr/>
            </a:lvl1pPr>
          </a:lstStyle>
          <a:p>
            <a:pPr>
              <a:defRPr/>
            </a:pPr>
            <a:fld id="{69192C78-466A-46EB-BC65-A7C6563A74E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3754EA98-1AD7-4558-9D84-64D723E086D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BB28E22A-19A4-4533-AF13-B0A7A38B363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756BBEF5-F9EC-43FC-867E-98B8F287444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FB3B94CB-061A-4334-B61C-F3C83003854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679D38CD-7273-4A51-9347-71126CA127E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9"/>
          <p:cNvSpPr>
            <a:spLocks noGrp="1" noChangeArrowheads="1"/>
          </p:cNvSpPr>
          <p:nvPr>
            <p:ph type="dt" sz="half" idx="10"/>
          </p:nvPr>
        </p:nvSpPr>
        <p:spPr>
          <a:ln/>
        </p:spPr>
        <p:txBody>
          <a:bodyPr/>
          <a:lstStyle>
            <a:lvl1pPr>
              <a:defRPr/>
            </a:lvl1pPr>
          </a:lstStyle>
          <a:p>
            <a:pPr>
              <a:defRPr/>
            </a:pPr>
            <a:endParaRPr lang="en-GB"/>
          </a:p>
        </p:txBody>
      </p:sp>
      <p:sp>
        <p:nvSpPr>
          <p:cNvPr id="8" name="Rectangle 40"/>
          <p:cNvSpPr>
            <a:spLocks noGrp="1" noChangeArrowheads="1"/>
          </p:cNvSpPr>
          <p:nvPr>
            <p:ph type="ftr" sz="quarter" idx="11"/>
          </p:nvPr>
        </p:nvSpPr>
        <p:spPr>
          <a:ln/>
        </p:spPr>
        <p:txBody>
          <a:bodyPr/>
          <a:lstStyle>
            <a:lvl1pPr>
              <a:defRPr/>
            </a:lvl1pPr>
          </a:lstStyle>
          <a:p>
            <a:pPr>
              <a:defRPr/>
            </a:pPr>
            <a:endParaRPr lang="en-GB"/>
          </a:p>
        </p:txBody>
      </p:sp>
      <p:sp>
        <p:nvSpPr>
          <p:cNvPr id="9" name="Rectangle 41"/>
          <p:cNvSpPr>
            <a:spLocks noGrp="1" noChangeArrowheads="1"/>
          </p:cNvSpPr>
          <p:nvPr>
            <p:ph type="sldNum" sz="quarter" idx="12"/>
          </p:nvPr>
        </p:nvSpPr>
        <p:spPr>
          <a:ln/>
        </p:spPr>
        <p:txBody>
          <a:bodyPr/>
          <a:lstStyle>
            <a:lvl1pPr>
              <a:defRPr/>
            </a:lvl1pPr>
          </a:lstStyle>
          <a:p>
            <a:pPr>
              <a:defRPr/>
            </a:pPr>
            <a:fld id="{32176279-2D32-468F-A9F7-BAC3AD5D9B9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9"/>
          <p:cNvSpPr>
            <a:spLocks noGrp="1" noChangeArrowheads="1"/>
          </p:cNvSpPr>
          <p:nvPr>
            <p:ph type="dt" sz="half" idx="10"/>
          </p:nvPr>
        </p:nvSpPr>
        <p:spPr>
          <a:ln/>
        </p:spPr>
        <p:txBody>
          <a:bodyPr/>
          <a:lstStyle>
            <a:lvl1pPr>
              <a:defRPr/>
            </a:lvl1pPr>
          </a:lstStyle>
          <a:p>
            <a:pPr>
              <a:defRPr/>
            </a:pPr>
            <a:endParaRPr lang="en-GB"/>
          </a:p>
        </p:txBody>
      </p:sp>
      <p:sp>
        <p:nvSpPr>
          <p:cNvPr id="4" name="Rectangle 40"/>
          <p:cNvSpPr>
            <a:spLocks noGrp="1" noChangeArrowheads="1"/>
          </p:cNvSpPr>
          <p:nvPr>
            <p:ph type="ftr" sz="quarter" idx="11"/>
          </p:nvPr>
        </p:nvSpPr>
        <p:spPr>
          <a:ln/>
        </p:spPr>
        <p:txBody>
          <a:bodyPr/>
          <a:lstStyle>
            <a:lvl1pPr>
              <a:defRPr/>
            </a:lvl1pPr>
          </a:lstStyle>
          <a:p>
            <a:pPr>
              <a:defRPr/>
            </a:pPr>
            <a:endParaRPr lang="en-GB"/>
          </a:p>
        </p:txBody>
      </p:sp>
      <p:sp>
        <p:nvSpPr>
          <p:cNvPr id="5" name="Rectangle 41"/>
          <p:cNvSpPr>
            <a:spLocks noGrp="1" noChangeArrowheads="1"/>
          </p:cNvSpPr>
          <p:nvPr>
            <p:ph type="sldNum" sz="quarter" idx="12"/>
          </p:nvPr>
        </p:nvSpPr>
        <p:spPr>
          <a:ln/>
        </p:spPr>
        <p:txBody>
          <a:bodyPr/>
          <a:lstStyle>
            <a:lvl1pPr>
              <a:defRPr/>
            </a:lvl1pPr>
          </a:lstStyle>
          <a:p>
            <a:pPr>
              <a:defRPr/>
            </a:pPr>
            <a:fld id="{6E2B362E-F5C6-41C1-A78F-A87788A30E2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GB"/>
          </a:p>
        </p:txBody>
      </p:sp>
      <p:sp>
        <p:nvSpPr>
          <p:cNvPr id="3" name="Rectangle 40"/>
          <p:cNvSpPr>
            <a:spLocks noGrp="1" noChangeArrowheads="1"/>
          </p:cNvSpPr>
          <p:nvPr>
            <p:ph type="ftr" sz="quarter" idx="11"/>
          </p:nvPr>
        </p:nvSpPr>
        <p:spPr>
          <a:ln/>
        </p:spPr>
        <p:txBody>
          <a:bodyPr/>
          <a:lstStyle>
            <a:lvl1pPr>
              <a:defRPr/>
            </a:lvl1pPr>
          </a:lstStyle>
          <a:p>
            <a:pPr>
              <a:defRPr/>
            </a:pPr>
            <a:endParaRPr lang="en-GB"/>
          </a:p>
        </p:txBody>
      </p:sp>
      <p:sp>
        <p:nvSpPr>
          <p:cNvPr id="4" name="Rectangle 41"/>
          <p:cNvSpPr>
            <a:spLocks noGrp="1" noChangeArrowheads="1"/>
          </p:cNvSpPr>
          <p:nvPr>
            <p:ph type="sldNum" sz="quarter" idx="12"/>
          </p:nvPr>
        </p:nvSpPr>
        <p:spPr>
          <a:ln/>
        </p:spPr>
        <p:txBody>
          <a:bodyPr/>
          <a:lstStyle>
            <a:lvl1pPr>
              <a:defRPr/>
            </a:lvl1pPr>
          </a:lstStyle>
          <a:p>
            <a:pPr>
              <a:defRPr/>
            </a:pPr>
            <a:fld id="{61FA287B-5B2D-4ECD-97FB-C3F8F0981C4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ED5F8982-588F-4ADA-A8AA-3B05C28E236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29ADD7EC-5F54-480F-A3BB-9A40553816F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204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4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p>
          </p:txBody>
        </p:sp>
        <p:sp>
          <p:nvSpPr>
            <p:cNvPr id="204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04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05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p>
          </p:txBody>
        </p:sp>
        <p:sp>
          <p:nvSpPr>
            <p:cNvPr id="205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5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p>
          </p:txBody>
        </p:sp>
        <p:sp>
          <p:nvSpPr>
            <p:cNvPr id="205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p>
          </p:txBody>
        </p:sp>
        <p:sp>
          <p:nvSpPr>
            <p:cNvPr id="205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5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5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p>
          </p:txBody>
        </p:sp>
        <p:sp>
          <p:nvSpPr>
            <p:cNvPr id="205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grpSp>
      <p:sp>
        <p:nvSpPr>
          <p:cNvPr id="2051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052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2052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D53E9C-EAB5-4FCC-B333-755F3D4DB2A7}"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3823132"/>
          </a:xfrm>
        </p:spPr>
        <p:txBody>
          <a:bodyPr/>
          <a:lstStyle/>
          <a:p>
            <a:pPr>
              <a:defRPr/>
            </a:pPr>
            <a:r>
              <a:rPr lang="fa-IR" sz="5400" b="1" dirty="0" smtClean="0"/>
              <a:t>مبانی انجیل </a:t>
            </a:r>
            <a:r>
              <a:rPr lang="en-GB" sz="5400" b="1" dirty="0" smtClean="0"/>
              <a:t/>
            </a:r>
            <a:br>
              <a:rPr lang="en-GB" sz="5400" b="1" dirty="0" smtClean="0"/>
            </a:br>
            <a:r>
              <a:rPr lang="fa-IR" sz="6000" b="1" dirty="0" smtClean="0"/>
              <a:t>مطالعه درس 6 خداوند و بدی</a:t>
            </a:r>
            <a:r>
              <a:rPr lang="en-GB" dirty="0"/>
              <a:t/>
            </a:r>
            <a:br>
              <a:rPr lang="en-GB"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620688"/>
            <a:ext cx="8229600" cy="1143000"/>
          </a:xfrm>
        </p:spPr>
        <p:txBody>
          <a:bodyPr/>
          <a:lstStyle/>
          <a:p>
            <a:pPr eaLnBrk="1" hangingPunct="1">
              <a:defRPr/>
            </a:pPr>
            <a:r>
              <a:rPr lang="fa-IR" dirty="0"/>
              <a:t>خ</a:t>
            </a:r>
            <a:r>
              <a:rPr lang="fa-IR" dirty="0" smtClean="0"/>
              <a:t>دا </a:t>
            </a:r>
            <a:r>
              <a:rPr lang="fa-IR" dirty="0"/>
              <a:t>بزرگتر از "شیطان است؛ دشمنان ما کمک به رستگاری</a:t>
            </a:r>
            <a:endParaRPr lang="en-US" dirty="0" smtClean="0"/>
          </a:p>
        </p:txBody>
      </p:sp>
      <p:sp>
        <p:nvSpPr>
          <p:cNvPr id="8195" name="Rectangle 3"/>
          <p:cNvSpPr>
            <a:spLocks noGrp="1" noChangeArrowheads="1"/>
          </p:cNvSpPr>
          <p:nvPr>
            <p:ph type="body" idx="1"/>
          </p:nvPr>
        </p:nvSpPr>
        <p:spPr>
          <a:xfrm>
            <a:off x="395288" y="2492375"/>
            <a:ext cx="8748712" cy="3638550"/>
          </a:xfrm>
        </p:spPr>
        <p:txBody>
          <a:bodyPr/>
          <a:lstStyle/>
          <a:p>
            <a:pPr algn="r" rtl="1" eaLnBrk="1" hangingPunct="1">
              <a:defRPr/>
            </a:pPr>
            <a:r>
              <a:rPr lang="en-GB" dirty="0"/>
              <a:t>1Cor. 5: 5 </a:t>
            </a:r>
            <a:r>
              <a:rPr lang="fa-IR" dirty="0"/>
              <a:t>شما برای ارائه این مرد به شیطان برای نابودی گوشت، به طوری که روح او ممکن است در روز خداوند را نجات داد.</a:t>
            </a:r>
          </a:p>
          <a:p>
            <a:pPr algn="r" rtl="1" eaLnBrk="1" hangingPunct="1">
              <a:defRPr/>
            </a:pPr>
            <a:r>
              <a:rPr lang="fa-IR" dirty="0"/>
              <a:t>1</a:t>
            </a:r>
            <a:r>
              <a:rPr lang="en-GB" dirty="0"/>
              <a:t>Tim. 01:20 </a:t>
            </a:r>
            <a:r>
              <a:rPr lang="fa-IR" dirty="0"/>
              <a:t>در میان آنها </a:t>
            </a:r>
            <a:r>
              <a:rPr lang="en-GB" dirty="0" err="1"/>
              <a:t>Hymenaeus</a:t>
            </a:r>
            <a:r>
              <a:rPr lang="en-GB" dirty="0"/>
              <a:t> </a:t>
            </a:r>
            <a:r>
              <a:rPr lang="fa-IR" dirty="0"/>
              <a:t>و الکساندر، که آنان را به را به شیطان واگذار که آنها ممکن است یادگیری به مقدسات بی حرمتی نیست.</a:t>
            </a: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fa-IR" dirty="0" smtClean="0"/>
              <a:t>.</a:t>
            </a:r>
            <a:endParaRPr lang="en-US" dirty="0" smtClean="0"/>
          </a:p>
        </p:txBody>
      </p:sp>
      <p:sp>
        <p:nvSpPr>
          <p:cNvPr id="9219" name="Rectangle 3"/>
          <p:cNvSpPr>
            <a:spLocks noGrp="1" noChangeArrowheads="1"/>
          </p:cNvSpPr>
          <p:nvPr>
            <p:ph type="body" idx="1"/>
          </p:nvPr>
        </p:nvSpPr>
        <p:spPr/>
        <p:txBody>
          <a:bodyPr/>
          <a:lstStyle/>
          <a:p>
            <a:pPr algn="r" rtl="1" eaLnBrk="1" hangingPunct="1">
              <a:defRPr/>
            </a:pPr>
            <a:r>
              <a:rPr lang="en-US" dirty="0" smtClean="0"/>
              <a:t>Romans 6:23 </a:t>
            </a:r>
            <a:r>
              <a:rPr lang="fa-IR" dirty="0" smtClean="0"/>
              <a:t> برای دستمزدی از کناهان این مرگ است. اما رهایی گرفتن از خداوند ابدی است زندگی در عیسی مسیح شما خداوند.</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devil_judgment"/>
          <p:cNvPicPr>
            <a:picLocks noChangeAspect="1" noChangeArrowheads="1"/>
          </p:cNvPicPr>
          <p:nvPr/>
        </p:nvPicPr>
        <p:blipFill>
          <a:blip r:embed="rId2" cstate="print"/>
          <a:srcRect/>
          <a:stretch>
            <a:fillRect/>
          </a:stretch>
        </p:blipFill>
        <p:spPr bwMode="auto">
          <a:xfrm>
            <a:off x="2192337" y="1484784"/>
            <a:ext cx="4645025"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fa-IR" dirty="0" smtClean="0"/>
              <a:t>گناهانی از درون</a:t>
            </a:r>
            <a:endParaRPr lang="en-US" dirty="0" smtClean="0"/>
          </a:p>
        </p:txBody>
      </p:sp>
      <p:sp>
        <p:nvSpPr>
          <p:cNvPr id="13315" name="Rectangle 3"/>
          <p:cNvSpPr>
            <a:spLocks noGrp="1" noChangeArrowheads="1"/>
          </p:cNvSpPr>
          <p:nvPr>
            <p:ph type="body" idx="1"/>
          </p:nvPr>
        </p:nvSpPr>
        <p:spPr>
          <a:xfrm>
            <a:off x="468313" y="2492375"/>
            <a:ext cx="8218487" cy="3638550"/>
          </a:xfrm>
        </p:spPr>
        <p:txBody>
          <a:bodyPr/>
          <a:lstStyle/>
          <a:p>
            <a:pPr algn="r" rtl="1" eaLnBrk="1" hangingPunct="1">
              <a:defRPr/>
            </a:pPr>
            <a:endParaRPr lang="en-GB" altLang="zh-CN" sz="2400" dirty="0" smtClean="0">
              <a:ea typeface="宋体" charset="-122"/>
            </a:endParaRPr>
          </a:p>
          <a:p>
            <a:pPr algn="r" rtl="1" eaLnBrk="1" hangingPunct="1">
              <a:defRPr/>
            </a:pPr>
            <a:r>
              <a:rPr lang="en-US" sz="2400" dirty="0" smtClean="0"/>
              <a:t>mark</a:t>
            </a:r>
            <a:r>
              <a:rPr lang="fa-IR" sz="2400" dirty="0" smtClean="0"/>
              <a:t>7</a:t>
            </a:r>
            <a:r>
              <a:rPr lang="fa-IR" sz="2400" dirty="0"/>
              <a:t>: 15،21-23 هیچ چیز خارج از یک فرد است که با رفتن به او می تواند او را ناپاک سازد وجود دارد، اما چیزهایی که از یک فرد آمده است آنچه او را ناپاک سازد. برای از درون، از قلب انسان، آمده افکار شیطانی، فساد جنسی، سرقت، قتل، زنا، </a:t>
            </a:r>
            <a:r>
              <a:rPr lang="fa-IR" sz="2400" dirty="0" smtClean="0"/>
              <a:t>پوشیده</a:t>
            </a:r>
            <a:r>
              <a:rPr lang="en-GB" sz="2400" dirty="0" smtClean="0"/>
              <a:t>، </a:t>
            </a:r>
            <a:r>
              <a:rPr lang="fa-IR" sz="2400" dirty="0"/>
              <a:t>شرارت، فریب، نفس اماره، حسادت، تهمت، غرور، حماقت. همه این چیزهای بد را از درون می آیند، و آنها یک فرد بی حرمت کردن.</a:t>
            </a:r>
            <a:endParaRPr lang="en-GB"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fa-IR" dirty="0"/>
              <a:t>.</a:t>
            </a:r>
            <a:endParaRPr lang="en-US" dirty="0" smtClean="0"/>
          </a:p>
        </p:txBody>
      </p:sp>
      <p:sp>
        <p:nvSpPr>
          <p:cNvPr id="14339" name="Rectangle 3"/>
          <p:cNvSpPr>
            <a:spLocks noGrp="1" noChangeArrowheads="1"/>
          </p:cNvSpPr>
          <p:nvPr>
            <p:ph type="body" idx="1"/>
          </p:nvPr>
        </p:nvSpPr>
        <p:spPr/>
        <p:txBody>
          <a:bodyPr/>
          <a:lstStyle/>
          <a:p>
            <a:pPr algn="r" rtl="1" eaLnBrk="1" hangingPunct="1">
              <a:defRPr/>
            </a:pPr>
            <a:r>
              <a:rPr lang="en-GB" dirty="0" smtClean="0"/>
              <a:t>Genesis 8:21</a:t>
            </a:r>
            <a:r>
              <a:rPr lang="fa-IR" dirty="0"/>
              <a:t>خداوند گفت</a:t>
            </a:r>
            <a:r>
              <a:rPr lang="fa-IR" dirty="0" smtClean="0"/>
              <a:t>: در قلب او، "من هرگز دوباره نفرین زمین از ملتها ، برای هدف قلب انسان های  بدی از جوانان است."</a:t>
            </a: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en-US" dirty="0"/>
          </a:p>
        </p:txBody>
      </p:sp>
      <p:sp>
        <p:nvSpPr>
          <p:cNvPr id="15363" name="Rectangle 3"/>
          <p:cNvSpPr>
            <a:spLocks noGrp="1" noChangeArrowheads="1"/>
          </p:cNvSpPr>
          <p:nvPr>
            <p:ph idx="1"/>
          </p:nvPr>
        </p:nvSpPr>
        <p:spPr/>
        <p:txBody>
          <a:bodyPr/>
          <a:lstStyle/>
          <a:p>
            <a:pPr algn="r" rtl="1" eaLnBrk="1" hangingPunct="1">
              <a:defRPr/>
            </a:pPr>
            <a:r>
              <a:rPr lang="en-US" altLang="ja-JP" dirty="0" err="1" smtClean="0">
                <a:ea typeface="ＭＳ Ｐゴシック" charset="-128"/>
              </a:rPr>
              <a:t>jems</a:t>
            </a:r>
            <a:r>
              <a:rPr lang="fa-IR" altLang="ja-JP" dirty="0" smtClean="0">
                <a:ea typeface="ＭＳ Ｐゴシック" charset="-128"/>
              </a:rPr>
              <a:t> </a:t>
            </a:r>
            <a:r>
              <a:rPr lang="fa-IR" altLang="ja-JP" dirty="0">
                <a:ea typeface="ＭＳ Ｐゴシック" charset="-128"/>
              </a:rPr>
              <a:t>1: 13-15 اجازه دهید هیچ کس می گویند زمانی که او وسوسه شده است، "من از طرف خدا وسوسه،" برای خدا می تواند با بد نیست وسوسه، و خود او را وسوسه می کند هیچ کس نیست. اما هر فرد است وسوسه زمانی که او در اغوا و وسوسه توسط میل خود را دارد. سپس زمانی که آن را میل تصور است به دنیا می آورد گناه، گناه و زمانی که آن را به طور کامل رشد کرده ارمغان می آورد جلو مرگ است.</a:t>
            </a:r>
            <a:endParaRPr lang="ja-JP" altLang="en-US" dirty="0" smtClean="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16387" name="Rectangle 3"/>
          <p:cNvSpPr>
            <a:spLocks noGrp="1" noChangeArrowheads="1"/>
          </p:cNvSpPr>
          <p:nvPr>
            <p:ph idx="1"/>
          </p:nvPr>
        </p:nvSpPr>
        <p:spPr/>
        <p:txBody>
          <a:bodyPr/>
          <a:lstStyle/>
          <a:p>
            <a:pPr algn="r" rtl="1" eaLnBrk="1" hangingPunct="1">
              <a:defRPr/>
            </a:pPr>
            <a:r>
              <a:rPr lang="en-GB" sz="2400" dirty="0" smtClean="0"/>
              <a:t>Romans 7:15-18   </a:t>
            </a:r>
            <a:r>
              <a:rPr lang="fa-IR" sz="2400" dirty="0" smtClean="0"/>
              <a:t> برای من این اقدامات را درک نمی کنم  برای من نمی خواهم ، این بهتر است به همراه قانون به توافق رسید این خیلی بهتر است . بنابر این  در حال حاضر ان است که دیگر من این کار را انجام ندادم. اما گناه دردرون من ساکن است . برای من که می دانم هیچ چیز خوبی در من ساکن، این است کهف در گوشت من. میل من به آنچه که درست است، اما نه توانایی انجام آن را.</a:t>
            </a:r>
            <a:r>
              <a:rPr lang="en-GB" sz="2400" dirty="0" smtClean="0"/>
              <a:t>	</a:t>
            </a:r>
            <a:endParaRPr lang="en-US" sz="2000" dirty="0" smtClean="0"/>
          </a:p>
          <a:p>
            <a:pPr eaLnBrk="1" hangingPunct="1">
              <a:lnSpc>
                <a:spcPct val="80000"/>
              </a:lnSpc>
              <a:defRPr/>
            </a:pPr>
            <a:endParaRPr lang="en-GB"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a:t>
            </a:r>
            <a:endParaRPr lang="en-US" dirty="0"/>
          </a:p>
        </p:txBody>
      </p:sp>
      <p:sp>
        <p:nvSpPr>
          <p:cNvPr id="3" name="Content Placeholder 2"/>
          <p:cNvSpPr>
            <a:spLocks noGrp="1"/>
          </p:cNvSpPr>
          <p:nvPr>
            <p:ph idx="1"/>
          </p:nvPr>
        </p:nvSpPr>
        <p:spPr/>
        <p:txBody>
          <a:bodyPr/>
          <a:lstStyle/>
          <a:p>
            <a:pPr algn="r" rtl="1" eaLnBrk="1" hangingPunct="1">
              <a:defRPr/>
            </a:pPr>
            <a:r>
              <a:rPr lang="en-GB" sz="2400" dirty="0" smtClean="0"/>
              <a:t>Rom. 7:19-23</a:t>
            </a:r>
            <a:r>
              <a:rPr lang="fa-IR" sz="2400" dirty="0" smtClean="0"/>
              <a:t> برای من انجام خوب نمی خواهم ، اما این بدی چیزی که نمی خواهم است که در من نگه داشته برای انجام این کار. حال اگر چه من نمی خواهم ، آن است که من این کار را انجام ندهم، اما گناه که در من ساکن است. بنابراین برای من این یک قانون است زمانی که من می خواهم کار درست ، بدی نهفته است نزدیک به دست . </a:t>
            </a:r>
            <a:r>
              <a:rPr lang="fa-IR" sz="2400" smtClean="0"/>
              <a:t>برای جنگی در برابر قانون از ذهن من و گناه قانون من است که در من ساکن است اعضای اسیری را ببینید.</a:t>
            </a: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br>
              <a:rPr lang="en-US" dirty="0" smtClean="0"/>
            </a:br>
            <a:endParaRPr lang="en-US" dirty="0"/>
          </a:p>
        </p:txBody>
      </p:sp>
      <p:sp>
        <p:nvSpPr>
          <p:cNvPr id="17411" name="Rectangle 3"/>
          <p:cNvSpPr>
            <a:spLocks noGrp="1" noChangeArrowheads="1"/>
          </p:cNvSpPr>
          <p:nvPr>
            <p:ph idx="1"/>
          </p:nvPr>
        </p:nvSpPr>
        <p:spPr/>
        <p:txBody>
          <a:bodyPr/>
          <a:lstStyle/>
          <a:p>
            <a:pPr algn="r" rtl="1" eaLnBrk="1" hangingPunct="1">
              <a:defRPr/>
            </a:pPr>
            <a:r>
              <a:rPr lang="en-US" sz="2800" dirty="0" smtClean="0"/>
              <a:t>Jeremiah 17:9</a:t>
            </a:r>
            <a:r>
              <a:rPr lang="fa-IR" sz="2800" dirty="0" smtClean="0"/>
              <a:t> قلب از ÷ر از نیرنگ درباره همه چیزها، و بی امیدی بیماری، کسی که توانست این و درک کند؟</a:t>
            </a:r>
          </a:p>
          <a:p>
            <a:pPr algn="r" rtl="1" eaLnBrk="1" hangingPunct="1">
              <a:defRPr/>
            </a:pPr>
            <a:r>
              <a:rPr lang="en-US" sz="2800" dirty="0" err="1" smtClean="0"/>
              <a:t>Jer</a:t>
            </a:r>
            <a:r>
              <a:rPr lang="en-US" sz="2800" dirty="0" smtClean="0"/>
              <a:t> 18:12</a:t>
            </a:r>
            <a:r>
              <a:rPr lang="fa-IR" sz="2800" dirty="0" smtClean="0"/>
              <a:t> « اما آنها گفتند و انجا امن است بیهوده اما خواهیم پیروی داشتن را هها ، و خواهیم بسیاری اولین حقیقت موافق در سرسخت ترین از او قلب بدی»</a:t>
            </a:r>
          </a:p>
          <a:p>
            <a:pPr algn="r" rtl="1" eaLnBrk="1" hangingPunct="1">
              <a:defRPr/>
            </a:pPr>
            <a:r>
              <a:rPr lang="en-US" sz="2800" dirty="0" err="1" smtClean="0"/>
              <a:t>Eph</a:t>
            </a:r>
            <a:r>
              <a:rPr lang="en-US" sz="2800" dirty="0" smtClean="0"/>
              <a:t> 4:18</a:t>
            </a:r>
            <a:r>
              <a:rPr lang="fa-IR" sz="2800" dirty="0" smtClean="0"/>
              <a:t> آنها هستند تاریکی در خودشان نفهمیدنف انتقال دادن بواسطه زندگی از خداوند از نادانی آنجا دست در خودشان، بدهی اینان بسیار سختی از قلبشان</a:t>
            </a:r>
            <a:endParaRPr lang="en-GB"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fa-IR" dirty="0" smtClean="0"/>
              <a:t>.</a:t>
            </a:r>
            <a:br>
              <a:rPr lang="fa-IR" dirty="0" smtClean="0"/>
            </a:br>
            <a:endParaRPr lang="en-US" dirty="0" smtClean="0"/>
          </a:p>
        </p:txBody>
      </p:sp>
      <p:sp>
        <p:nvSpPr>
          <p:cNvPr id="18435" name="Rectangle 3"/>
          <p:cNvSpPr>
            <a:spLocks noGrp="1" noChangeArrowheads="1"/>
          </p:cNvSpPr>
          <p:nvPr>
            <p:ph type="body" idx="1"/>
          </p:nvPr>
        </p:nvSpPr>
        <p:spPr/>
        <p:txBody>
          <a:bodyPr/>
          <a:lstStyle/>
          <a:p>
            <a:pPr algn="r" rtl="1" eaLnBrk="1" hangingPunct="1">
              <a:defRPr/>
            </a:pPr>
            <a:r>
              <a:rPr lang="en-GB" b="1" dirty="0" smtClean="0"/>
              <a:t>Psalm </a:t>
            </a:r>
            <a:r>
              <a:rPr lang="en-GB" b="1" dirty="0" smtClean="0"/>
              <a:t>119:11</a:t>
            </a:r>
            <a:r>
              <a:rPr lang="fa-IR" b="1" dirty="0"/>
              <a:t> </a:t>
            </a:r>
            <a:r>
              <a:rPr lang="fa-IR" b="1" dirty="0" smtClean="0"/>
              <a:t>و من نگه داشتم در بالا جهان شما در قلب من ، آنجا من تواناهستم  نه گناه دوباره شما</a:t>
            </a:r>
            <a:endParaRPr lang="ja-JP" altLang="en-US" dirty="0" smtClean="0">
              <a:ea typeface="ＭＳ Ｐゴシック" charset="-128"/>
            </a:endParaRPr>
          </a:p>
          <a:p>
            <a:pPr eaLnBrk="1" hangingPunct="1">
              <a:defRPr/>
            </a:pPr>
            <a:endParaRPr lang="en-US"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536" y="764704"/>
            <a:ext cx="8229600" cy="1143000"/>
          </a:xfrm>
        </p:spPr>
        <p:txBody>
          <a:bodyPr/>
          <a:lstStyle/>
          <a:p>
            <a:pPr eaLnBrk="1" hangingPunct="1">
              <a:defRPr/>
            </a:pPr>
            <a:r>
              <a:rPr lang="fa-IR" dirty="0" smtClean="0"/>
              <a:t>و جهان شیطانی در انجیل</a:t>
            </a:r>
            <a:r>
              <a:rPr lang="en-GB" dirty="0" smtClean="0"/>
              <a:t/>
            </a:r>
            <a:br>
              <a:rPr lang="en-GB" dirty="0" smtClean="0"/>
            </a:br>
            <a:r>
              <a:rPr lang="en-GB" dirty="0" smtClean="0"/>
              <a:t/>
            </a:r>
            <a:br>
              <a:rPr lang="en-GB" dirty="0" smtClean="0"/>
            </a:br>
            <a:endParaRPr lang="en-GB"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6487" y="2403475"/>
            <a:ext cx="4391025" cy="29241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fa-IR" dirty="0" smtClean="0"/>
              <a:t>.</a:t>
            </a:r>
            <a:br>
              <a:rPr lang="fa-IR" dirty="0" smtClean="0"/>
            </a:br>
            <a:endParaRPr lang="en-US" dirty="0" smtClean="0"/>
          </a:p>
        </p:txBody>
      </p:sp>
      <p:sp>
        <p:nvSpPr>
          <p:cNvPr id="24579" name="Rectangle 3"/>
          <p:cNvSpPr>
            <a:spLocks noGrp="1" noChangeArrowheads="1"/>
          </p:cNvSpPr>
          <p:nvPr>
            <p:ph type="body" idx="1"/>
          </p:nvPr>
        </p:nvSpPr>
        <p:spPr/>
        <p:txBody>
          <a:bodyPr/>
          <a:lstStyle/>
          <a:p>
            <a:pPr algn="r" rtl="1" eaLnBrk="1" hangingPunct="1">
              <a:defRPr/>
            </a:pPr>
            <a:r>
              <a:rPr lang="en-US" dirty="0" smtClean="0"/>
              <a:t>1 kings 11:14</a:t>
            </a:r>
            <a:r>
              <a:rPr lang="fa-IR" dirty="0" smtClean="0"/>
              <a:t> و خداوند بر پا کرد در بالا دشمن در برابر سلیمان گودال نژاد ادوم</a:t>
            </a:r>
          </a:p>
          <a:p>
            <a:pPr algn="r" rtl="1" eaLnBrk="1" hangingPunct="1">
              <a:defRPr/>
            </a:pPr>
            <a:r>
              <a:rPr lang="en-US" dirty="0"/>
              <a:t> </a:t>
            </a:r>
            <a:r>
              <a:rPr lang="en-US" dirty="0" smtClean="0"/>
              <a:t>1 kings 11:23</a:t>
            </a:r>
            <a:r>
              <a:rPr lang="fa-IR" dirty="0" smtClean="0"/>
              <a:t> چنانکه خداوند بر پا کرد در بالا دشمن در او محیط چیزی را تغییر ذهذ پسر از الیاد</a:t>
            </a: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en-US" dirty="0"/>
          </a:p>
        </p:txBody>
      </p:sp>
      <p:sp>
        <p:nvSpPr>
          <p:cNvPr id="25603" name="Rectangle 3"/>
          <p:cNvSpPr>
            <a:spLocks noGrp="1" noChangeArrowheads="1"/>
          </p:cNvSpPr>
          <p:nvPr>
            <p:ph idx="1"/>
          </p:nvPr>
        </p:nvSpPr>
        <p:spPr/>
        <p:txBody>
          <a:bodyPr/>
          <a:lstStyle/>
          <a:p>
            <a:pPr algn="r" rtl="1" eaLnBrk="1" hangingPunct="1">
              <a:defRPr/>
            </a:pPr>
            <a:r>
              <a:rPr lang="en-US" dirty="0" smtClean="0"/>
              <a:t>2 </a:t>
            </a:r>
            <a:r>
              <a:rPr lang="en-US" dirty="0" err="1" smtClean="0"/>
              <a:t>samuel</a:t>
            </a:r>
            <a:r>
              <a:rPr lang="en-US" dirty="0" smtClean="0"/>
              <a:t> 24:1 </a:t>
            </a:r>
            <a:r>
              <a:rPr lang="fa-IR" dirty="0" smtClean="0"/>
              <a:t> دوباره خشم از خداوند بود برافراشته شده بود از اسرائیل» و او تحریک کرد داوود دوباره ایشان» گفتند» شماری به اسرائیل بروید و یهودا</a:t>
            </a:r>
          </a:p>
          <a:p>
            <a:pPr algn="r" rtl="1" eaLnBrk="1" hangingPunct="1">
              <a:defRPr/>
            </a:pPr>
            <a:r>
              <a:rPr lang="en-US" dirty="0" smtClean="0"/>
              <a:t>1 chronicles 21:1</a:t>
            </a:r>
            <a:r>
              <a:rPr lang="fa-IR" dirty="0" smtClean="0"/>
              <a:t> سپس شیطان ایستاده بود در برابر اسرائیل و تحریک کرد داوود و شماری از اسرائیل</a:t>
            </a: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en-US" dirty="0"/>
          </a:p>
        </p:txBody>
      </p:sp>
      <p:sp>
        <p:nvSpPr>
          <p:cNvPr id="26627" name="Rectangle 3"/>
          <p:cNvSpPr>
            <a:spLocks noGrp="1" noChangeArrowheads="1"/>
          </p:cNvSpPr>
          <p:nvPr>
            <p:ph idx="1"/>
          </p:nvPr>
        </p:nvSpPr>
        <p:spPr/>
        <p:txBody>
          <a:bodyPr/>
          <a:lstStyle/>
          <a:p>
            <a:pPr algn="r" rtl="1" eaLnBrk="1" hangingPunct="1">
              <a:defRPr/>
            </a:pPr>
            <a:r>
              <a:rPr lang="en-GB" sz="2800" dirty="0" smtClean="0"/>
              <a:t>Matthew </a:t>
            </a:r>
            <a:r>
              <a:rPr lang="en-GB" sz="2800" dirty="0" smtClean="0"/>
              <a:t>16:21-23</a:t>
            </a:r>
            <a:r>
              <a:rPr lang="fa-IR" sz="2800" dirty="0"/>
              <a:t> </a:t>
            </a:r>
            <a:r>
              <a:rPr lang="fa-IR" sz="2800" dirty="0" smtClean="0"/>
              <a:t>بواسطه آن زمان عیسی اغاز کرده نشان او پیروی آنجا او باید می رفت به اورشلیم و تحمل می کرد بسیاری از چیزها بواسطه بزرگتر و رئیس کشیش و حکاکی کردنف و کشتنف بر روی سومین روز بر پا شذن و پیتر ساخته بود او جداگاه و شروعی ملامت کردن اوف گفتند، بسیار بواسطه شما اینف خداوند! این بایستی هرگز اتفاقی برای شما « اما او برگشت گفت به پیتر « آنچه پشت سر من می اید ، شیطان! شما هستی بازمانده به من. بسیار شما نه هستید زمینه فکر شما بر چیزهایی از خداوند ف اما بر روی همه چیزها از انسان»</a:t>
            </a:r>
            <a:endParaRPr lang="en-GB"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fa-IR" dirty="0" smtClean="0"/>
              <a:t>و جهان شیطانی درانجیل</a:t>
            </a:r>
            <a:endParaRPr lang="en-GB"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0" y="2627312"/>
            <a:ext cx="3429000" cy="24765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br>
              <a:rPr lang="fa-IR" dirty="0" smtClean="0"/>
            </a:br>
            <a:endParaRPr lang="en-US" dirty="0"/>
          </a:p>
        </p:txBody>
      </p:sp>
      <p:sp>
        <p:nvSpPr>
          <p:cNvPr id="27651" name="Rectangle 3"/>
          <p:cNvSpPr>
            <a:spLocks noGrp="1" noChangeArrowheads="1"/>
          </p:cNvSpPr>
          <p:nvPr>
            <p:ph idx="1"/>
          </p:nvPr>
        </p:nvSpPr>
        <p:spPr/>
        <p:txBody>
          <a:bodyPr/>
          <a:lstStyle/>
          <a:p>
            <a:pPr algn="r" rtl="1" eaLnBrk="1" hangingPunct="1">
              <a:defRPr/>
            </a:pPr>
            <a:r>
              <a:rPr lang="en-GB" sz="2800" dirty="0" smtClean="0"/>
              <a:t>John </a:t>
            </a:r>
            <a:r>
              <a:rPr lang="en-GB" sz="2800" dirty="0" smtClean="0"/>
              <a:t>6:70,71</a:t>
            </a:r>
            <a:r>
              <a:rPr lang="fa-IR" sz="2800" dirty="0"/>
              <a:t> </a:t>
            </a:r>
            <a:r>
              <a:rPr lang="fa-IR" sz="2800" dirty="0" smtClean="0"/>
              <a:t>عیسی </a:t>
            </a:r>
            <a:r>
              <a:rPr lang="fa-IR" sz="2800" dirty="0"/>
              <a:t>به آنها جواب داد: "آیا </a:t>
            </a:r>
            <a:r>
              <a:rPr lang="fa-IR" sz="2800" dirty="0" smtClean="0"/>
              <a:t>شما من و انتخاب </a:t>
            </a:r>
            <a:r>
              <a:rPr lang="fa-IR" sz="2800" dirty="0"/>
              <a:t>می کنید نیست، دوازده؟ و در عین حال یکی از شما یک شیطان است. "او از یهودا پسر شمعون اسخریوطی صحبت کرد، برای او، یکی از دوازده، که قرار بود به او خیانت.</a:t>
            </a:r>
          </a:p>
          <a:p>
            <a:pPr algn="r" rtl="1" eaLnBrk="1" hangingPunct="1">
              <a:defRPr/>
            </a:pPr>
            <a:r>
              <a:rPr lang="fa-IR" sz="2800" dirty="0"/>
              <a:t>1</a:t>
            </a:r>
            <a:r>
              <a:rPr lang="en-US" sz="2800" dirty="0"/>
              <a:t>Tim.3: 11 </a:t>
            </a:r>
            <a:r>
              <a:rPr lang="fa-IR" sz="2800" dirty="0"/>
              <a:t>همسران خود را نیز به همین ترتیب باید وقار، </a:t>
            </a:r>
            <a:r>
              <a:rPr lang="fa-IR" sz="2800" dirty="0" smtClean="0"/>
              <a:t>مفتری نیست</a:t>
            </a:r>
            <a:r>
              <a:rPr lang="fa-IR" sz="2800" dirty="0"/>
              <a:t>، اما هوشیار فکر، وفادار در همه چیز باشد.</a:t>
            </a:r>
          </a:p>
          <a:p>
            <a:pPr algn="r" rtl="1" eaLnBrk="1" hangingPunct="1">
              <a:defRPr/>
            </a:pPr>
            <a:r>
              <a:rPr lang="en-US" sz="2800" dirty="0" err="1" smtClean="0"/>
              <a:t>Timos</a:t>
            </a:r>
            <a:r>
              <a:rPr lang="en-US" sz="2800" dirty="0" smtClean="0"/>
              <a:t> 2:3</a:t>
            </a:r>
            <a:r>
              <a:rPr lang="fa-IR" sz="2800" dirty="0" smtClean="0"/>
              <a:t>زنان </a:t>
            </a:r>
            <a:r>
              <a:rPr lang="fa-IR" sz="2800" dirty="0"/>
              <a:t>مسن تر نیز به همین ترتیب می شود، نه </a:t>
            </a:r>
            <a:r>
              <a:rPr lang="fa-IR" sz="2800" dirty="0" smtClean="0"/>
              <a:t>مفتری</a:t>
            </a:r>
            <a:r>
              <a:rPr lang="en-US" sz="2800" dirty="0" smtClean="0"/>
              <a:t> </a:t>
            </a:r>
            <a:r>
              <a:rPr lang="fa-IR" sz="2800" dirty="0"/>
              <a:t>احترام در رفتار</a:t>
            </a:r>
            <a:endParaRPr lang="en-GB"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شیطان و گناه</a:t>
            </a:r>
            <a:endParaRPr lang="en-GB" dirty="0"/>
          </a:p>
        </p:txBody>
      </p:sp>
      <p:pic>
        <p:nvPicPr>
          <p:cNvPr id="27651" name="Content Placeholder 3" descr="satan_search.jpg"/>
          <p:cNvPicPr>
            <a:picLocks noGrp="1" noChangeAspect="1"/>
          </p:cNvPicPr>
          <p:nvPr>
            <p:ph idx="1"/>
          </p:nvPr>
        </p:nvPicPr>
        <p:blipFill>
          <a:blip r:embed="rId2" cstate="print"/>
          <a:srcRect/>
          <a:stretch>
            <a:fillRect/>
          </a:stretch>
        </p:blipFill>
        <p:spPr>
          <a:xfrm>
            <a:off x="2700338" y="1738313"/>
            <a:ext cx="3319462" cy="487838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br>
              <a:rPr lang="fa-IR" dirty="0" smtClean="0"/>
            </a:br>
            <a:endParaRPr lang="en-US" dirty="0"/>
          </a:p>
        </p:txBody>
      </p:sp>
      <p:sp>
        <p:nvSpPr>
          <p:cNvPr id="28675" name="Rectangle 3"/>
          <p:cNvSpPr>
            <a:spLocks noGrp="1" noChangeArrowheads="1"/>
          </p:cNvSpPr>
          <p:nvPr>
            <p:ph idx="1"/>
          </p:nvPr>
        </p:nvSpPr>
        <p:spPr/>
        <p:txBody>
          <a:bodyPr/>
          <a:lstStyle/>
          <a:p>
            <a:pPr algn="r" rtl="1" eaLnBrk="1" hangingPunct="1">
              <a:defRPr/>
            </a:pPr>
            <a:r>
              <a:rPr lang="en-GB" dirty="0" smtClean="0"/>
              <a:t>Heb. 2:14,15  </a:t>
            </a:r>
            <a:r>
              <a:rPr lang="fa-IR" dirty="0" smtClean="0"/>
              <a:t>بدین دلیل تاریخ کودکان پخش در جسم و خون، او خودش بهمچنین شرکت کردن از یکسان چیزها و آن ها از میان مرگ او تواناییخراب کردن کسی که اولین بوده نیرومند تر از مرگف آنجا استف شیطان ، و شیطان همه انها آنان کسی در میان ترس و مرگ بوده و به مدام العمر بردگی.</a:t>
            </a:r>
            <a:r>
              <a:rPr lang="en-GB" dirty="0" smtClean="0"/>
              <a:t>	</a:t>
            </a:r>
            <a:r>
              <a:rPr lang="ja-JP" altLang="en-US" dirty="0" smtClean="0">
                <a:ea typeface="ＭＳ Ｐゴシック" charset="-128"/>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fa-IR" dirty="0" smtClean="0"/>
              <a:t>.</a:t>
            </a:r>
            <a:endParaRPr lang="en-US" dirty="0" smtClean="0"/>
          </a:p>
        </p:txBody>
      </p:sp>
      <p:sp>
        <p:nvSpPr>
          <p:cNvPr id="33795" name="Rectangle 3"/>
          <p:cNvSpPr>
            <a:spLocks noGrp="1" noChangeArrowheads="1"/>
          </p:cNvSpPr>
          <p:nvPr>
            <p:ph type="body" idx="1"/>
          </p:nvPr>
        </p:nvSpPr>
        <p:spPr/>
        <p:txBody>
          <a:bodyPr/>
          <a:lstStyle/>
          <a:p>
            <a:pPr algn="r" rtl="1" eaLnBrk="1" hangingPunct="1">
              <a:defRPr/>
            </a:pPr>
            <a:r>
              <a:rPr lang="en-GB" dirty="0" smtClean="0"/>
              <a:t>Heb. </a:t>
            </a:r>
            <a:r>
              <a:rPr lang="en-GB" dirty="0" smtClean="0"/>
              <a:t>2:14</a:t>
            </a:r>
            <a:r>
              <a:rPr lang="fa-IR" dirty="0" smtClean="0"/>
              <a:t>اولین کسی که بود نیرومندتر از مرگ آن است شیطان</a:t>
            </a:r>
            <a:endParaRPr lang="en-GB" altLang="zh-CN" dirty="0" smtClean="0">
              <a:ea typeface="宋体" charset="-122"/>
            </a:endParaRPr>
          </a:p>
          <a:p>
            <a:pPr algn="r" rtl="1" eaLnBrk="1" hangingPunct="1">
              <a:defRPr/>
            </a:pPr>
            <a:r>
              <a:rPr lang="en-GB" dirty="0" smtClean="0"/>
              <a:t>James </a:t>
            </a:r>
            <a:r>
              <a:rPr lang="en-GB" dirty="0" smtClean="0"/>
              <a:t>1:15</a:t>
            </a:r>
            <a:r>
              <a:rPr lang="fa-IR" dirty="0" smtClean="0"/>
              <a:t> گناه زمانی که به طور کامل رش کرد این است که موجب چهارمین مرگ</a:t>
            </a: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en-US" dirty="0"/>
          </a:p>
        </p:txBody>
      </p:sp>
      <p:sp>
        <p:nvSpPr>
          <p:cNvPr id="32771" name="Rectangle 3"/>
          <p:cNvSpPr>
            <a:spLocks noGrp="1" noChangeArrowheads="1"/>
          </p:cNvSpPr>
          <p:nvPr>
            <p:ph idx="1"/>
          </p:nvPr>
        </p:nvSpPr>
        <p:spPr/>
        <p:txBody>
          <a:bodyPr/>
          <a:lstStyle/>
          <a:p>
            <a:pPr algn="r" rtl="1" eaLnBrk="1" hangingPunct="1">
              <a:defRPr/>
            </a:pPr>
            <a:r>
              <a:rPr lang="en-GB" i="1" dirty="0" smtClean="0"/>
              <a:t>Hebrews 2:14 </a:t>
            </a:r>
            <a:r>
              <a:rPr lang="en-GB" dirty="0" smtClean="0"/>
              <a:t> </a:t>
            </a:r>
            <a:r>
              <a:rPr lang="fa-IR" dirty="0"/>
              <a:t>ز آنجا که در نتیجه کودکان در گوشت و خون به اشتراک بگذارید، خود او نیز به همین ترتیب از همان </a:t>
            </a:r>
            <a:r>
              <a:rPr lang="fa-IR" dirty="0" smtClean="0"/>
              <a:t>شریک</a:t>
            </a:r>
            <a:r>
              <a:rPr lang="en-GB" dirty="0" smtClean="0"/>
              <a:t>، </a:t>
            </a:r>
            <a:r>
              <a:rPr lang="fa-IR" dirty="0"/>
              <a:t>که از طریق مرگ او ممکن است کسی است که قدرت مرگ را </a:t>
            </a:r>
            <a:r>
              <a:rPr lang="fa-IR" dirty="0" smtClean="0"/>
              <a:t>نابودکرده است شیطان</a:t>
            </a:r>
            <a:endParaRPr lang="fa-IR" dirty="0"/>
          </a:p>
          <a:p>
            <a:pPr algn="r" rtl="1" eaLnBrk="1" hangingPunct="1">
              <a:defRPr/>
            </a:pPr>
            <a:r>
              <a:rPr lang="en-GB" dirty="0" smtClean="0"/>
              <a:t>Romans 8:3:</a:t>
            </a:r>
            <a:r>
              <a:rPr lang="fa-IR" dirty="0"/>
              <a:t>ا ارسال پسر خود را در شباهت گوشت گناه آلود و گناه، او گناه را محکوم کرد، در گوشت</a:t>
            </a: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48880"/>
            <a:ext cx="8229600" cy="1143000"/>
          </a:xfrm>
        </p:spPr>
        <p:txBody>
          <a:bodyPr>
            <a:normAutofit/>
          </a:bodyPr>
          <a:lstStyle/>
          <a:p>
            <a:pPr>
              <a:defRPr/>
            </a:pPr>
            <a:r>
              <a:rPr lang="fa-IR" dirty="0" smtClean="0"/>
              <a:t>6-1. خداوند و بدی</a:t>
            </a:r>
            <a:endParaRPr lang="en-GB" dirty="0"/>
          </a:p>
        </p:txBody>
      </p:sp>
      <p:sp>
        <p:nvSpPr>
          <p:cNvPr id="3" name="Content Placeholder 2"/>
          <p:cNvSpPr>
            <a:spLocks noGrp="1"/>
          </p:cNvSpPr>
          <p:nvPr>
            <p:ph idx="1"/>
          </p:nvPr>
        </p:nvSpPr>
        <p:spPr/>
        <p:txBody>
          <a:bodyPr/>
          <a:lstStyle/>
          <a:p>
            <a:pPr>
              <a:defRPr/>
            </a:pPr>
            <a:r>
              <a:rPr lang="fa-IR" dirty="0" smtClean="0">
                <a:solidFill>
                  <a:schemeClr val="bg1"/>
                </a:solidFill>
              </a:rPr>
              <a:t>.</a:t>
            </a:r>
            <a:endParaRPr lang="en-GB"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fa-IR" dirty="0" smtClean="0"/>
              <a:t>.</a:t>
            </a:r>
            <a:endParaRPr lang="en-US" dirty="0" smtClean="0"/>
          </a:p>
        </p:txBody>
      </p:sp>
      <p:sp>
        <p:nvSpPr>
          <p:cNvPr id="29699" name="Rectangle 3"/>
          <p:cNvSpPr>
            <a:spLocks noGrp="1" noChangeArrowheads="1"/>
          </p:cNvSpPr>
          <p:nvPr>
            <p:ph type="body" idx="1"/>
          </p:nvPr>
        </p:nvSpPr>
        <p:spPr/>
        <p:txBody>
          <a:bodyPr/>
          <a:lstStyle/>
          <a:p>
            <a:pPr algn="r" rtl="1" eaLnBrk="1" hangingPunct="1">
              <a:defRPr/>
            </a:pPr>
            <a:r>
              <a:rPr lang="en-GB" dirty="0" smtClean="0"/>
              <a:t>Hebrews </a:t>
            </a:r>
            <a:r>
              <a:rPr lang="en-GB" dirty="0" smtClean="0"/>
              <a:t>2:14</a:t>
            </a:r>
            <a:r>
              <a:rPr lang="fa-IR" dirty="0" smtClean="0"/>
              <a:t> او اولین کسی بود قدرتمند تر از مرگ</a:t>
            </a:r>
            <a:endParaRPr lang="en-GB" dirty="0" smtClean="0"/>
          </a:p>
          <a:p>
            <a:pPr algn="r" rtl="1" eaLnBrk="1" hangingPunct="1">
              <a:defRPr/>
            </a:pPr>
            <a:r>
              <a:rPr lang="en-GB" dirty="0" smtClean="0"/>
              <a:t>Romans </a:t>
            </a:r>
            <a:r>
              <a:rPr lang="en-GB" dirty="0" smtClean="0"/>
              <a:t>6:23</a:t>
            </a:r>
            <a:r>
              <a:rPr lang="fa-IR" dirty="0" smtClean="0"/>
              <a:t>دستمزد گناه مرگ است</a:t>
            </a:r>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en-US" dirty="0"/>
          </a:p>
        </p:txBody>
      </p:sp>
      <p:sp>
        <p:nvSpPr>
          <p:cNvPr id="34819" name="Rectangle 3"/>
          <p:cNvSpPr>
            <a:spLocks noGrp="1" noChangeArrowheads="1"/>
          </p:cNvSpPr>
          <p:nvPr>
            <p:ph idx="1"/>
          </p:nvPr>
        </p:nvSpPr>
        <p:spPr/>
        <p:txBody>
          <a:bodyPr/>
          <a:lstStyle/>
          <a:p>
            <a:pPr eaLnBrk="1" hangingPunct="1">
              <a:defRPr/>
            </a:pPr>
            <a:r>
              <a:rPr lang="en-GB" dirty="0" smtClean="0"/>
              <a:t>Hebrews 9:26; 2:14</a:t>
            </a:r>
          </a:p>
          <a:p>
            <a:pPr algn="r" rtl="1" eaLnBrk="1" hangingPunct="1">
              <a:defRPr/>
            </a:pPr>
            <a:r>
              <a:rPr lang="fa-IR" dirty="0"/>
              <a:t>و برای یک بار همه در پایان سال سن به نظر می رسد تا گل گناه قربانی خود را.</a:t>
            </a:r>
          </a:p>
          <a:p>
            <a:pPr algn="r" rtl="1" eaLnBrk="1" hangingPunct="1">
              <a:defRPr/>
            </a:pPr>
            <a:r>
              <a:rPr lang="fa-IR" dirty="0"/>
              <a:t>14 ... که از طریق مرگ او ممکن است کسی است که قدرت مرگ را </a:t>
            </a:r>
            <a:r>
              <a:rPr lang="fa-IR" dirty="0" smtClean="0"/>
              <a:t>نابودکرده است شیطان</a:t>
            </a:r>
            <a:endParaRPr lang="en-GB"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fa-IR" dirty="0" smtClean="0"/>
              <a:t>.</a:t>
            </a:r>
            <a:endParaRPr lang="en-US" dirty="0" smtClean="0"/>
          </a:p>
        </p:txBody>
      </p:sp>
      <p:sp>
        <p:nvSpPr>
          <p:cNvPr id="35843" name="Rectangle 3"/>
          <p:cNvSpPr>
            <a:spLocks noGrp="1" noChangeArrowheads="1"/>
          </p:cNvSpPr>
          <p:nvPr>
            <p:ph type="body" idx="1"/>
          </p:nvPr>
        </p:nvSpPr>
        <p:spPr/>
        <p:txBody>
          <a:bodyPr/>
          <a:lstStyle/>
          <a:p>
            <a:pPr algn="r" rtl="1" eaLnBrk="1" hangingPunct="1">
              <a:lnSpc>
                <a:spcPct val="80000"/>
              </a:lnSpc>
              <a:defRPr/>
            </a:pPr>
            <a:r>
              <a:rPr lang="en-GB" sz="2800" dirty="0" smtClean="0"/>
              <a:t>1 John </a:t>
            </a:r>
            <a:r>
              <a:rPr lang="en-GB" sz="2800" dirty="0" smtClean="0"/>
              <a:t>3:5,8</a:t>
            </a:r>
            <a:r>
              <a:rPr lang="fa-IR" sz="2800" dirty="0"/>
              <a:t>ما می دانید که او به نظر می رسد به دور گناهان، و در او هیچ گناه وجود دارد.</a:t>
            </a:r>
          </a:p>
          <a:p>
            <a:pPr algn="r" rtl="1" eaLnBrk="1" hangingPunct="1">
              <a:lnSpc>
                <a:spcPct val="80000"/>
              </a:lnSpc>
              <a:defRPr/>
            </a:pPr>
            <a:endParaRPr lang="fa-IR" sz="2800" dirty="0"/>
          </a:p>
          <a:p>
            <a:pPr algn="r" rtl="1" eaLnBrk="1" hangingPunct="1">
              <a:lnSpc>
                <a:spcPct val="80000"/>
              </a:lnSpc>
              <a:defRPr/>
            </a:pPr>
            <a:r>
              <a:rPr lang="fa-IR" sz="2800" dirty="0"/>
              <a:t>دلیل </a:t>
            </a:r>
            <a:r>
              <a:rPr lang="fa-IR" sz="2800" dirty="0" smtClean="0"/>
              <a:t>ظاهر شدن پسرخدا بود </a:t>
            </a:r>
            <a:r>
              <a:rPr lang="fa-IR" sz="2800" dirty="0"/>
              <a:t>برای از بین بردن آثار شیطان است.</a:t>
            </a:r>
            <a:endParaRPr lang="en-GB"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br>
              <a:rPr lang="fa-IR" dirty="0" smtClean="0"/>
            </a:br>
            <a:endParaRPr lang="en-US" dirty="0"/>
          </a:p>
        </p:txBody>
      </p:sp>
      <p:sp>
        <p:nvSpPr>
          <p:cNvPr id="2051" name="Rectangle 3"/>
          <p:cNvSpPr>
            <a:spLocks noGrp="1" noChangeArrowheads="1"/>
          </p:cNvSpPr>
          <p:nvPr>
            <p:ph type="subTitle" idx="4294967295"/>
          </p:nvPr>
        </p:nvSpPr>
        <p:spPr>
          <a:xfrm>
            <a:off x="323528" y="1412776"/>
            <a:ext cx="8280400" cy="4680619"/>
          </a:xfrm>
        </p:spPr>
        <p:txBody>
          <a:bodyPr/>
          <a:lstStyle/>
          <a:p>
            <a:pPr algn="r" rtl="1" eaLnBrk="1" hangingPunct="1">
              <a:defRPr/>
            </a:pPr>
            <a:r>
              <a:rPr lang="en-GB" b="1" dirty="0" smtClean="0"/>
              <a:t>Genesis </a:t>
            </a:r>
            <a:r>
              <a:rPr lang="en-GB" b="1" dirty="0" smtClean="0"/>
              <a:t>3:1</a:t>
            </a:r>
            <a:r>
              <a:rPr lang="fa-IR" b="1" dirty="0"/>
              <a:t>در حال حاضر مار حیله گر بیش از هر جانور دیگر از </a:t>
            </a:r>
            <a:r>
              <a:rPr lang="fa-IR" b="1" dirty="0" smtClean="0"/>
              <a:t>زمانی </a:t>
            </a:r>
            <a:r>
              <a:rPr lang="fa-IR" b="1" dirty="0"/>
              <a:t>که یهوه خدای ساخته شده بود. او به زن گفت: </a:t>
            </a:r>
            <a:r>
              <a:rPr lang="fa-IR" b="1" dirty="0" smtClean="0"/>
              <a:t>«ایا خداوند در واقع گفته،" </a:t>
            </a:r>
            <a:r>
              <a:rPr lang="fa-IR" b="1" dirty="0"/>
              <a:t>شما نباید از هر درخت در باغ بخورند؟ "</a:t>
            </a: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satan_snake_1"/>
          <p:cNvPicPr>
            <a:picLocks noChangeAspect="1" noChangeArrowheads="1"/>
          </p:cNvPicPr>
          <p:nvPr/>
        </p:nvPicPr>
        <p:blipFill>
          <a:blip r:embed="rId2" cstate="print"/>
          <a:srcRect/>
          <a:stretch>
            <a:fillRect/>
          </a:stretch>
        </p:blipFill>
        <p:spPr bwMode="auto">
          <a:xfrm>
            <a:off x="1584325" y="1628800"/>
            <a:ext cx="5972175" cy="3645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satan_snake_2"/>
          <p:cNvPicPr>
            <a:picLocks noChangeAspect="1" noChangeArrowheads="1"/>
          </p:cNvPicPr>
          <p:nvPr/>
        </p:nvPicPr>
        <p:blipFill>
          <a:blip r:embed="rId2" cstate="print"/>
          <a:srcRect/>
          <a:stretch>
            <a:fillRect/>
          </a:stretch>
        </p:blipFill>
        <p:spPr bwMode="auto">
          <a:xfrm>
            <a:off x="1907704" y="1340768"/>
            <a:ext cx="5235575" cy="4031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satan_snake3"/>
          <p:cNvPicPr>
            <a:picLocks noChangeAspect="1" noChangeArrowheads="1"/>
          </p:cNvPicPr>
          <p:nvPr/>
        </p:nvPicPr>
        <p:blipFill>
          <a:blip r:embed="rId2" cstate="print"/>
          <a:srcRect/>
          <a:stretch>
            <a:fillRect/>
          </a:stretch>
        </p:blipFill>
        <p:spPr bwMode="auto">
          <a:xfrm>
            <a:off x="1852613" y="980728"/>
            <a:ext cx="5159375" cy="4896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satan_in_fire"/>
          <p:cNvPicPr>
            <a:picLocks noChangeAspect="1" noChangeArrowheads="1"/>
          </p:cNvPicPr>
          <p:nvPr/>
        </p:nvPicPr>
        <p:blipFill>
          <a:blip r:embed="rId2" cstate="print"/>
          <a:srcRect/>
          <a:stretch>
            <a:fillRect/>
          </a:stretch>
        </p:blipFill>
        <p:spPr bwMode="auto">
          <a:xfrm>
            <a:off x="1916113" y="764704"/>
            <a:ext cx="5186362" cy="5157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satan_in_ice"/>
          <p:cNvPicPr>
            <a:picLocks noChangeAspect="1" noChangeArrowheads="1"/>
          </p:cNvPicPr>
          <p:nvPr/>
        </p:nvPicPr>
        <p:blipFill>
          <a:blip r:embed="rId2" cstate="print"/>
          <a:srcRect/>
          <a:stretch>
            <a:fillRect/>
          </a:stretch>
        </p:blipFill>
        <p:spPr bwMode="auto">
          <a:xfrm>
            <a:off x="1115616" y="764704"/>
            <a:ext cx="6912570" cy="5240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اندازه جهان هستی</a:t>
            </a:r>
            <a:endParaRPr lang="en-GB" dirty="0"/>
          </a:p>
        </p:txBody>
      </p:sp>
      <p:sp>
        <p:nvSpPr>
          <p:cNvPr id="3" name="Content Placeholder 2"/>
          <p:cNvSpPr>
            <a:spLocks noGrp="1"/>
          </p:cNvSpPr>
          <p:nvPr>
            <p:ph idx="1"/>
          </p:nvPr>
        </p:nvSpPr>
        <p:spPr/>
        <p:txBody>
          <a:bodyPr/>
          <a:lstStyle/>
          <a:p>
            <a:pPr algn="r" rtl="1">
              <a:defRPr/>
            </a:pPr>
            <a:r>
              <a:rPr lang="fa-IR" dirty="0" smtClean="0"/>
              <a:t>بدان </a:t>
            </a:r>
            <a:r>
              <a:rPr lang="fa-IR" dirty="0"/>
              <a:t>معنی است که قدرت را هرگونه 'شیطان بسیار زیاد است</a:t>
            </a:r>
          </a:p>
          <a:p>
            <a:pPr algn="r" rtl="1">
              <a:defRPr/>
            </a:pPr>
            <a:r>
              <a:rPr lang="fa-IR" dirty="0"/>
              <a:t>آیا او واقعا قدرت زیادی داشته باشد؟</a:t>
            </a:r>
          </a:p>
          <a:p>
            <a:pPr algn="r" rtl="1">
              <a:defRPr/>
            </a:pPr>
            <a:r>
              <a:rPr lang="fa-IR" dirty="0"/>
              <a:t>آیا او واقعا آن را از خدا دریافت </a:t>
            </a:r>
            <a:r>
              <a:rPr lang="fa-IR" dirty="0" smtClean="0"/>
              <a:t>کرده؟</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fa-IR" dirty="0" smtClean="0"/>
              <a:t>خداوند بوده 100% با قدرت و نه دو خدایی</a:t>
            </a:r>
            <a:endParaRPr lang="en-US" dirty="0" smtClean="0"/>
          </a:p>
        </p:txBody>
      </p:sp>
      <p:sp>
        <p:nvSpPr>
          <p:cNvPr id="4099" name="Rectangle 3"/>
          <p:cNvSpPr>
            <a:spLocks noGrp="1" noChangeArrowheads="1"/>
          </p:cNvSpPr>
          <p:nvPr>
            <p:ph type="body" idx="1"/>
          </p:nvPr>
        </p:nvSpPr>
        <p:spPr>
          <a:xfrm>
            <a:off x="323850" y="1989138"/>
            <a:ext cx="8820150" cy="4141787"/>
          </a:xfrm>
        </p:spPr>
        <p:txBody>
          <a:bodyPr/>
          <a:lstStyle/>
          <a:p>
            <a:pPr algn="r" rtl="1" eaLnBrk="1" hangingPunct="1">
              <a:lnSpc>
                <a:spcPct val="90000"/>
              </a:lnSpc>
              <a:defRPr/>
            </a:pPr>
            <a:r>
              <a:rPr lang="fa-IR" dirty="0" smtClean="0"/>
              <a:t>من هستم خداوند و این دلیل است نه دیگری، از طرفی دیگر من برای این نیست خداوند، آم مردم توانایی داشتن حالا، برای طالع از پسر و برای مغرب زمین ، آن سپس است هیچ در کنار منف من هستم خداوند ، و سپس است نه دیگری من برای روشنی و خلق تاریکی ها ، من ساختم درست- هستی و خلق بیچارگی، من هستم خداوند، کسی که عمل کرده به همه اینهای موجود </a:t>
            </a:r>
            <a:r>
              <a:rPr lang="en-US" dirty="0" smtClean="0"/>
              <a:t> </a:t>
            </a:r>
            <a:r>
              <a:rPr lang="en-US" dirty="0" err="1" smtClean="0"/>
              <a:t>isaiah</a:t>
            </a:r>
            <a:r>
              <a:rPr lang="en-US" dirty="0" smtClean="0"/>
              <a:t> 45:5_7</a:t>
            </a:r>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uni1"/>
          <p:cNvPicPr>
            <a:picLocks noChangeAspect="1" noChangeArrowheads="1"/>
          </p:cNvPicPr>
          <p:nvPr/>
        </p:nvPicPr>
        <p:blipFill>
          <a:blip r:embed="rId2" cstate="print"/>
          <a:srcRect/>
          <a:stretch>
            <a:fillRect/>
          </a:stretch>
        </p:blipFill>
        <p:spPr bwMode="auto">
          <a:xfrm>
            <a:off x="683568" y="765175"/>
            <a:ext cx="7272808" cy="486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uni2"/>
          <p:cNvPicPr>
            <a:picLocks noChangeAspect="1" noChangeArrowheads="1"/>
          </p:cNvPicPr>
          <p:nvPr/>
        </p:nvPicPr>
        <p:blipFill>
          <a:blip r:embed="rId2" cstate="print"/>
          <a:srcRect/>
          <a:stretch>
            <a:fillRect/>
          </a:stretch>
        </p:blipFill>
        <p:spPr bwMode="auto">
          <a:xfrm>
            <a:off x="971600" y="692696"/>
            <a:ext cx="7128793"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uni3"/>
          <p:cNvPicPr>
            <a:picLocks noChangeAspect="1" noChangeArrowheads="1"/>
          </p:cNvPicPr>
          <p:nvPr/>
        </p:nvPicPr>
        <p:blipFill>
          <a:blip r:embed="rId2" cstate="print"/>
          <a:srcRect/>
          <a:stretch>
            <a:fillRect/>
          </a:stretch>
        </p:blipFill>
        <p:spPr bwMode="auto">
          <a:xfrm>
            <a:off x="971600" y="904528"/>
            <a:ext cx="7309693"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uni4"/>
          <p:cNvPicPr>
            <a:picLocks noChangeAspect="1" noChangeArrowheads="1"/>
          </p:cNvPicPr>
          <p:nvPr/>
        </p:nvPicPr>
        <p:blipFill>
          <a:blip r:embed="rId2" cstate="print"/>
          <a:srcRect/>
          <a:stretch>
            <a:fillRect/>
          </a:stretch>
        </p:blipFill>
        <p:spPr bwMode="auto">
          <a:xfrm>
            <a:off x="1115617" y="908720"/>
            <a:ext cx="6912768" cy="5341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uni5"/>
          <p:cNvPicPr>
            <a:picLocks noChangeAspect="1" noChangeArrowheads="1"/>
          </p:cNvPicPr>
          <p:nvPr/>
        </p:nvPicPr>
        <p:blipFill>
          <a:blip r:embed="rId2" cstate="print"/>
          <a:srcRect/>
          <a:stretch>
            <a:fillRect/>
          </a:stretch>
        </p:blipFill>
        <p:spPr bwMode="auto">
          <a:xfrm>
            <a:off x="847725" y="823913"/>
            <a:ext cx="7685088"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en-US" dirty="0"/>
          </a:p>
        </p:txBody>
      </p:sp>
      <p:sp>
        <p:nvSpPr>
          <p:cNvPr id="36867" name="Rectangle 3"/>
          <p:cNvSpPr>
            <a:spLocks noGrp="1" noChangeArrowheads="1"/>
          </p:cNvSpPr>
          <p:nvPr>
            <p:ph idx="1"/>
          </p:nvPr>
        </p:nvSpPr>
        <p:spPr/>
        <p:txBody>
          <a:bodyPr/>
          <a:lstStyle/>
          <a:p>
            <a:pPr algn="r" rtl="1" eaLnBrk="1" hangingPunct="1">
              <a:defRPr/>
            </a:pPr>
            <a:r>
              <a:rPr lang="en-GB" altLang="zh-CN" dirty="0" smtClean="0">
                <a:ea typeface="宋体" charset="-122"/>
              </a:rPr>
              <a:t> </a:t>
            </a:r>
            <a:r>
              <a:rPr lang="fa-IR" altLang="zh-CN" dirty="0" smtClean="0">
                <a:ea typeface="宋体" charset="-122"/>
              </a:rPr>
              <a:t>خودگویی</a:t>
            </a:r>
            <a:endParaRPr lang="fa-IR" altLang="zh-CN" dirty="0">
              <a:ea typeface="宋体" charset="-122"/>
            </a:endParaRPr>
          </a:p>
          <a:p>
            <a:pPr algn="r" rtl="1" eaLnBrk="1" hangingPunct="1">
              <a:defRPr/>
            </a:pPr>
            <a:r>
              <a:rPr lang="fa-IR" altLang="zh-CN" dirty="0">
                <a:ea typeface="宋体" charset="-122"/>
              </a:rPr>
              <a:t>نبرد برای ذهن</a:t>
            </a:r>
          </a:p>
          <a:p>
            <a:pPr algn="r" rtl="1" eaLnBrk="1" hangingPunct="1">
              <a:defRPr/>
            </a:pPr>
            <a:r>
              <a:rPr lang="fa-IR" altLang="zh-CN" dirty="0">
                <a:ea typeface="宋体" charset="-122"/>
              </a:rPr>
              <a:t>"ذهن وحشی" (لوی-استروس)، "خشونت در" </a:t>
            </a:r>
            <a:r>
              <a:rPr lang="en-US" altLang="zh-CN" dirty="0">
                <a:ea typeface="宋体" charset="-122"/>
              </a:rPr>
              <a:t>(</a:t>
            </a:r>
            <a:r>
              <a:rPr lang="en-GB" altLang="zh-CN" dirty="0" err="1" smtClean="0">
                <a:ea typeface="宋体" charset="-122"/>
              </a:rPr>
              <a:t>Tournier</a:t>
            </a:r>
            <a:r>
              <a:rPr lang="en-GB" altLang="zh-CN" dirty="0">
                <a:ea typeface="宋体" charset="-122"/>
              </a:rPr>
              <a:t>)</a:t>
            </a:r>
          </a:p>
          <a:p>
            <a:pPr algn="r" rtl="1" eaLnBrk="1" hangingPunct="1">
              <a:defRPr/>
            </a:pPr>
            <a:r>
              <a:rPr lang="fa-IR" altLang="zh-CN" dirty="0">
                <a:ea typeface="宋体" charset="-122"/>
              </a:rPr>
              <a:t>آیا اهریمن جلوه دادن نیست، مسئولیت.</a:t>
            </a:r>
            <a:endParaRPr lang="en-GB" dirty="0" smtClean="0"/>
          </a:p>
          <a:p>
            <a:pPr algn="r" rtl="1" eaLnBrk="1" hangingPunct="1">
              <a:defRPr/>
            </a:pPr>
            <a:endParaRPr lang="en-GB" dirty="0" smtClean="0"/>
          </a:p>
          <a:p>
            <a:pPr eaLnBrk="1" hangingPunct="1">
              <a:defRPr/>
            </a:pPr>
            <a:endParaRPr lang="en-GB"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277813"/>
            <a:ext cx="8229600" cy="1143000"/>
          </a:xfrm>
        </p:spPr>
        <p:txBody>
          <a:bodyPr/>
          <a:lstStyle/>
          <a:p>
            <a:pPr eaLnBrk="1" hangingPunct="1">
              <a:defRPr/>
            </a:pPr>
            <a:r>
              <a:rPr lang="fa-IR" dirty="0"/>
              <a:t>شرق شرور و اهریمن است</a:t>
            </a:r>
            <a:endParaRPr lang="en-US" dirty="0" smtClean="0"/>
          </a:p>
        </p:txBody>
      </p:sp>
      <p:pic>
        <p:nvPicPr>
          <p:cNvPr id="48132" name="Picture 4" descr="demonlenin"/>
          <p:cNvPicPr>
            <a:picLocks noChangeAspect="1" noChangeArrowheads="1"/>
          </p:cNvPicPr>
          <p:nvPr/>
        </p:nvPicPr>
        <p:blipFill>
          <a:blip r:embed="rId2" cstate="print"/>
          <a:srcRect/>
          <a:stretch>
            <a:fillRect/>
          </a:stretch>
        </p:blipFill>
        <p:spPr bwMode="auto">
          <a:xfrm>
            <a:off x="2627312" y="1700808"/>
            <a:ext cx="3311525" cy="4144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demoncommunism2"/>
          <p:cNvPicPr>
            <a:picLocks noChangeAspect="1" noChangeArrowheads="1"/>
          </p:cNvPicPr>
          <p:nvPr/>
        </p:nvPicPr>
        <p:blipFill>
          <a:blip r:embed="rId2" cstate="print"/>
          <a:srcRect/>
          <a:stretch>
            <a:fillRect/>
          </a:stretch>
        </p:blipFill>
        <p:spPr bwMode="auto">
          <a:xfrm>
            <a:off x="539750" y="482600"/>
            <a:ext cx="8064500" cy="589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277813"/>
            <a:ext cx="8229600" cy="1143000"/>
          </a:xfrm>
        </p:spPr>
        <p:txBody>
          <a:bodyPr/>
          <a:lstStyle/>
          <a:p>
            <a:pPr eaLnBrk="1" hangingPunct="1">
              <a:defRPr/>
            </a:pPr>
            <a:r>
              <a:rPr lang="fa-IR" dirty="0"/>
              <a:t>غرب شرور و اهریمن است</a:t>
            </a:r>
            <a:endParaRPr lang="en-US" dirty="0" smtClean="0"/>
          </a:p>
        </p:txBody>
      </p:sp>
      <p:pic>
        <p:nvPicPr>
          <p:cNvPr id="50180" name="Picture 4" descr="demonizationbushblair"/>
          <p:cNvPicPr>
            <a:picLocks noChangeAspect="1" noChangeArrowheads="1"/>
          </p:cNvPicPr>
          <p:nvPr/>
        </p:nvPicPr>
        <p:blipFill>
          <a:blip r:embed="rId2" cstate="print"/>
          <a:srcRect/>
          <a:stretch>
            <a:fillRect/>
          </a:stretch>
        </p:blipFill>
        <p:spPr bwMode="auto">
          <a:xfrm>
            <a:off x="2555875" y="1300163"/>
            <a:ext cx="4762500" cy="536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fa-IR" dirty="0" smtClean="0"/>
              <a:t>تفکر معنوی از ذات</a:t>
            </a:r>
            <a:endParaRPr lang="en-US" dirty="0" smtClean="0"/>
          </a:p>
        </p:txBody>
      </p:sp>
      <p:sp>
        <p:nvSpPr>
          <p:cNvPr id="40963" name="Rectangle 3"/>
          <p:cNvSpPr>
            <a:spLocks noGrp="1" noChangeArrowheads="1"/>
          </p:cNvSpPr>
          <p:nvPr>
            <p:ph type="body" idx="1"/>
          </p:nvPr>
        </p:nvSpPr>
        <p:spPr>
          <a:xfrm>
            <a:off x="395288" y="1700213"/>
            <a:ext cx="8748712" cy="4897437"/>
          </a:xfrm>
        </p:spPr>
        <p:txBody>
          <a:bodyPr/>
          <a:lstStyle/>
          <a:p>
            <a:pPr algn="r" rtl="1" eaLnBrk="1" hangingPunct="1">
              <a:defRPr/>
            </a:pPr>
            <a:r>
              <a:rPr lang="en-GB" sz="2400" dirty="0" smtClean="0"/>
              <a:t>Luke 17:17-19  </a:t>
            </a:r>
            <a:r>
              <a:rPr lang="ja-JP" altLang="en-US" sz="2000" dirty="0" smtClean="0">
                <a:ea typeface="ＭＳ Ｐゴシック" charset="-128"/>
              </a:rPr>
              <a:t>	</a:t>
            </a:r>
            <a:r>
              <a:rPr lang="fa-IR" altLang="ja-JP" sz="2000" dirty="0">
                <a:ea typeface="ＭＳ Ｐゴシック" charset="-128"/>
              </a:rPr>
              <a:t>و او با خود اندیشید، "چه کار باید بکنم، برای من هیچ جایی برای ذخیره محصولات من؟" و او گفت [به خود]، 'من انجام این کار: </a:t>
            </a:r>
            <a:r>
              <a:rPr lang="fa-IR" altLang="ja-JP" sz="2000" dirty="0" smtClean="0">
                <a:ea typeface="ＭＳ Ｐゴシック" charset="-128"/>
              </a:rPr>
              <a:t>انبار های من پاره خواهد شد </a:t>
            </a:r>
            <a:r>
              <a:rPr lang="fa-IR" altLang="ja-JP" sz="2000" dirty="0">
                <a:ea typeface="ＭＳ Ｐゴシック" charset="-128"/>
              </a:rPr>
              <a:t>و ساخت آنهایی که بزرگتر، وجود دارد و من همه ذخیره دانه من و محصولات من و من به روح من می گویند، روح، شما باید محصولات کافی برای سالهای زیادی گذاشته. استراحت، خوردن، نوشیدن، شاد باشد. "</a:t>
            </a:r>
            <a:endParaRPr lang="en-US" sz="2000" dirty="0" smtClean="0"/>
          </a:p>
          <a:p>
            <a:pPr algn="r" rtl="1" eaLnBrk="1" hangingPunct="1">
              <a:lnSpc>
                <a:spcPct val="90000"/>
              </a:lnSpc>
              <a:defRPr/>
            </a:pPr>
            <a:r>
              <a:rPr lang="en-US" sz="2000" dirty="0" smtClean="0"/>
              <a:t>Deut. </a:t>
            </a:r>
            <a:r>
              <a:rPr lang="en-US" sz="2000" dirty="0" smtClean="0"/>
              <a:t>15:9</a:t>
            </a:r>
            <a:r>
              <a:rPr lang="fa-IR" sz="2000" dirty="0"/>
              <a:t>مراقبت مبادا فکر نالایق در قلب شما وجود دارد و شما می گویند، "سال هفتم، سال انتشار نزدیک است، و چشم خود را نگاه اکراه در برادر فقیر خود را، و شما او را هیچ چیز را ...</a:t>
            </a:r>
            <a:endParaRPr lang="en-GB" sz="2000" dirty="0" smtClean="0"/>
          </a:p>
          <a:p>
            <a:pPr algn="r" rtl="1" eaLnBrk="1" hangingPunct="1">
              <a:defRPr/>
            </a:pPr>
            <a:r>
              <a:rPr lang="en-GB" sz="2000" dirty="0" smtClean="0"/>
              <a:t>Psalm </a:t>
            </a:r>
            <a:r>
              <a:rPr lang="ru-RU" sz="2000" dirty="0" smtClean="0"/>
              <a:t>3</a:t>
            </a:r>
            <a:r>
              <a:rPr lang="en-GB" sz="2000" dirty="0" smtClean="0"/>
              <a:t>6</a:t>
            </a:r>
            <a:r>
              <a:rPr lang="ru-RU" sz="2000" dirty="0" smtClean="0"/>
              <a:t>:</a:t>
            </a:r>
            <a:r>
              <a:rPr lang="en-GB" sz="2000" dirty="0" smtClean="0"/>
              <a:t>1,2</a:t>
            </a:r>
            <a:r>
              <a:rPr lang="fa-IR" sz="2000" dirty="0"/>
              <a:t>تجاوز </a:t>
            </a:r>
            <a:r>
              <a:rPr lang="fa-IR" sz="2000" dirty="0" smtClean="0"/>
              <a:t>در قلب ستمکاران به عمق او </a:t>
            </a:r>
            <a:r>
              <a:rPr lang="fa-IR" sz="2000" dirty="0"/>
              <a:t>صحبت می کند. هیچ ترس از خدا در برابر چشمان او وجود دارد. برای او خود را در چشم خود چاپلوسی که گناه او نیست را می توان یافت و متنفر بود.</a:t>
            </a:r>
            <a:endParaRPr lang="en-GB"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ualism"/>
          <p:cNvPicPr>
            <a:picLocks noChangeAspect="1" noChangeArrowheads="1"/>
          </p:cNvPicPr>
          <p:nvPr/>
        </p:nvPicPr>
        <p:blipFill>
          <a:blip r:embed="rId2" cstate="print"/>
          <a:srcRect/>
          <a:stretch>
            <a:fillRect/>
          </a:stretch>
        </p:blipFill>
        <p:spPr bwMode="auto">
          <a:xfrm>
            <a:off x="1475656" y="1196752"/>
            <a:ext cx="6456363"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44035" name="Rectangle 3"/>
          <p:cNvSpPr>
            <a:spLocks noGrp="1" noChangeArrowheads="1"/>
          </p:cNvSpPr>
          <p:nvPr>
            <p:ph idx="1"/>
          </p:nvPr>
        </p:nvSpPr>
        <p:spPr/>
        <p:txBody>
          <a:bodyPr/>
          <a:lstStyle/>
          <a:p>
            <a:pPr eaLnBrk="1" hangingPunct="1">
              <a:defRPr/>
            </a:pPr>
            <a:r>
              <a:rPr lang="en-GB" dirty="0" smtClean="0"/>
              <a:t>Solzhenitsyn [</a:t>
            </a:r>
            <a:r>
              <a:rPr lang="en-GB" i="1" dirty="0" smtClean="0"/>
              <a:t>Gulag Archipelago …</a:t>
            </a:r>
            <a:r>
              <a:rPr lang="en-GB" dirty="0" smtClean="0"/>
              <a:t>]: “"If only it were all so simple! If only... it were necessary only to separate [evil people] from the rest of us and destroy them! But the line dividing good and evil cuts through the heart of every human being. And who is willing to destroy a piece of his own heart?" </a:t>
            </a:r>
          </a:p>
          <a:p>
            <a:pPr eaLnBrk="1" hangingPunct="1">
              <a:defRPr/>
            </a:pPr>
            <a:r>
              <a:rPr lang="en-GB" altLang="zh-CN" dirty="0" smtClean="0">
                <a:ea typeface="宋体" charset="-122"/>
              </a:rPr>
              <a:t> </a:t>
            </a:r>
            <a:endParaRPr lang="en-GB"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fa-IR" sz="4000" dirty="0"/>
              <a:t>اعتقاد به شیطان کاهش. شیطان افزایش است؟</a:t>
            </a:r>
            <a:endParaRPr lang="en-GB" sz="4000" dirty="0" smtClean="0"/>
          </a:p>
        </p:txBody>
      </p:sp>
      <p:sp>
        <p:nvSpPr>
          <p:cNvPr id="38915" name="Rectangle 3"/>
          <p:cNvSpPr>
            <a:spLocks noGrp="1" noChangeArrowheads="1"/>
          </p:cNvSpPr>
          <p:nvPr>
            <p:ph idx="1"/>
          </p:nvPr>
        </p:nvSpPr>
        <p:spPr/>
        <p:txBody>
          <a:bodyPr/>
          <a:lstStyle/>
          <a:p>
            <a:pPr algn="r" rtl="1" eaLnBrk="1" hangingPunct="1">
              <a:lnSpc>
                <a:spcPct val="90000"/>
              </a:lnSpc>
              <a:defRPr/>
            </a:pPr>
            <a:r>
              <a:rPr lang="fa-IR" sz="2800" dirty="0" smtClean="0"/>
              <a:t>برنا</a:t>
            </a:r>
            <a:r>
              <a:rPr lang="en-GB" sz="2800" dirty="0" smtClean="0"/>
              <a:t> </a:t>
            </a:r>
            <a:r>
              <a:rPr lang="fa-IR" sz="2800" dirty="0"/>
              <a:t>گروه، یک شرکت تحقیقاتی، موارد زیر را در یک نظرسنجی از مسیحیان آمریکایی در سال 2006 در بر داشت [در </a:t>
            </a:r>
            <a:r>
              <a:rPr lang="en-GB" sz="2800" dirty="0"/>
              <a:t>www.barna.org </a:t>
            </a:r>
            <a:r>
              <a:rPr lang="fa-IR" sz="2800" dirty="0"/>
              <a:t>منتشر]:</a:t>
            </a:r>
          </a:p>
          <a:p>
            <a:pPr algn="r" rtl="1" eaLnBrk="1" hangingPunct="1">
              <a:lnSpc>
                <a:spcPct val="90000"/>
              </a:lnSpc>
              <a:defRPr/>
            </a:pPr>
            <a:r>
              <a:rPr lang="fa-IR" sz="2800" dirty="0"/>
              <a:t>* * * * 55 درصد مشخصات شیطان را به عنوان نمادی از شر به جای یک نهاد واقعی است.</a:t>
            </a:r>
          </a:p>
          <a:p>
            <a:pPr algn="r" rtl="1" eaLnBrk="1" hangingPunct="1">
              <a:lnSpc>
                <a:spcPct val="90000"/>
              </a:lnSpc>
              <a:defRPr/>
            </a:pPr>
            <a:r>
              <a:rPr lang="fa-IR" sz="2800" dirty="0"/>
              <a:t>* * * * 45 درصد از مسیحیان دوباره متولد </a:t>
            </a:r>
            <a:r>
              <a:rPr lang="fa-IR" sz="2800" dirty="0" smtClean="0"/>
              <a:t>باور شیطان </a:t>
            </a:r>
            <a:r>
              <a:rPr lang="fa-IR" sz="2800" dirty="0"/>
              <a:t>واقعی است.</a:t>
            </a:r>
          </a:p>
          <a:p>
            <a:pPr algn="r" rtl="1" eaLnBrk="1" hangingPunct="1">
              <a:lnSpc>
                <a:spcPct val="90000"/>
              </a:lnSpc>
              <a:defRPr/>
            </a:pPr>
            <a:r>
              <a:rPr lang="fa-IR" sz="2800" dirty="0"/>
              <a:t>* * * * 68 درصد از کاتولیک شیطان فکر می کنم تنها به عنوان یک نماد و انکار کلمه به یک موجود شخصی اشاره دارد.</a:t>
            </a:r>
            <a:endParaRPr lang="en-GB"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Study 6: Questions</a:t>
            </a:r>
            <a:endParaRPr lang="en-GB" dirty="0"/>
          </a:p>
        </p:txBody>
      </p:sp>
      <p:sp>
        <p:nvSpPr>
          <p:cNvPr id="3" name="Content Placeholder 2"/>
          <p:cNvSpPr>
            <a:spLocks noGrp="1"/>
          </p:cNvSpPr>
          <p:nvPr>
            <p:ph sz="half" idx="1"/>
          </p:nvPr>
        </p:nvSpPr>
        <p:spPr>
          <a:xfrm>
            <a:off x="250825" y="1125538"/>
            <a:ext cx="4465638" cy="5732462"/>
          </a:xfrm>
        </p:spPr>
        <p:txBody>
          <a:bodyPr/>
          <a:lstStyle/>
          <a:p>
            <a:pPr algn="r" rtl="1">
              <a:defRPr/>
            </a:pPr>
            <a:r>
              <a:rPr lang="fa-IR" sz="2000" dirty="0"/>
              <a:t>1. از کجا مشکلات و دادگاه از </a:t>
            </a:r>
            <a:r>
              <a:rPr lang="fa-IR" sz="2000" dirty="0" smtClean="0"/>
              <a:t>؟؟</a:t>
            </a:r>
          </a:p>
          <a:p>
            <a:pPr algn="r" rtl="1">
              <a:defRPr/>
            </a:pPr>
            <a:r>
              <a:rPr lang="fa-IR" sz="2000" dirty="0" smtClean="0"/>
              <a:t>) </a:t>
            </a:r>
            <a:r>
              <a:rPr lang="fa-IR" sz="2000" dirty="0"/>
              <a:t>خدا؟ </a:t>
            </a:r>
            <a:endParaRPr lang="fa-IR" sz="2000" dirty="0" smtClean="0"/>
          </a:p>
          <a:p>
            <a:pPr algn="r" rtl="1">
              <a:defRPr/>
            </a:pPr>
            <a:r>
              <a:rPr lang="fa-IR" sz="2000" dirty="0" smtClean="0"/>
              <a:t>ب</a:t>
            </a:r>
            <a:r>
              <a:rPr lang="fa-IR" sz="2000" dirty="0"/>
              <a:t>) احتمال؟ </a:t>
            </a:r>
            <a:endParaRPr lang="fa-IR" sz="2000" dirty="0" smtClean="0"/>
          </a:p>
          <a:p>
            <a:pPr algn="r" rtl="1">
              <a:defRPr/>
            </a:pPr>
            <a:r>
              <a:rPr lang="fa-IR" sz="2000" dirty="0" smtClean="0"/>
              <a:t>ج</a:t>
            </a:r>
            <a:r>
              <a:rPr lang="fa-IR" sz="2000" dirty="0"/>
              <a:t>) گناه به نام شیطان</a:t>
            </a:r>
            <a:r>
              <a:rPr lang="fa-IR" sz="2000" dirty="0" smtClean="0"/>
              <a:t>؟</a:t>
            </a:r>
          </a:p>
          <a:p>
            <a:pPr algn="r" rtl="1">
              <a:defRPr/>
            </a:pPr>
            <a:r>
              <a:rPr lang="fa-IR" sz="2000" dirty="0" smtClean="0"/>
              <a:t> </a:t>
            </a:r>
            <a:r>
              <a:rPr lang="fa-IR" sz="2000" dirty="0"/>
              <a:t>د) موجودات عاصی به نام شیاطین؟ </a:t>
            </a:r>
            <a:endParaRPr lang="fa-IR" sz="2000" dirty="0" smtClean="0"/>
          </a:p>
          <a:p>
            <a:pPr algn="r" rtl="1">
              <a:defRPr/>
            </a:pPr>
            <a:r>
              <a:rPr lang="fa-IR" sz="2000" dirty="0" smtClean="0"/>
              <a:t>2 </a:t>
            </a:r>
            <a:r>
              <a:rPr lang="fa-IR" sz="2000" dirty="0"/>
              <a:t>آمده است. چه مسئول وسوسه ما را به گناه </a:t>
            </a:r>
            <a:r>
              <a:rPr lang="fa-IR" sz="2000" dirty="0" smtClean="0"/>
              <a:t>؟؟</a:t>
            </a:r>
          </a:p>
          <a:p>
            <a:pPr algn="r" rtl="1">
              <a:defRPr/>
            </a:pPr>
            <a:r>
              <a:rPr lang="fa-IR" sz="2000" dirty="0" smtClean="0"/>
              <a:t>) </a:t>
            </a:r>
            <a:r>
              <a:rPr lang="fa-IR" sz="2000" dirty="0"/>
              <a:t>طبیعت انسان خود ما</a:t>
            </a:r>
            <a:r>
              <a:rPr lang="fa-IR" sz="2000" dirty="0" smtClean="0"/>
              <a:t>؟</a:t>
            </a:r>
          </a:p>
          <a:p>
            <a:pPr algn="r" rtl="1">
              <a:defRPr/>
            </a:pPr>
            <a:r>
              <a:rPr lang="fa-IR" sz="2000" dirty="0" smtClean="0"/>
              <a:t> </a:t>
            </a:r>
            <a:r>
              <a:rPr lang="fa-IR" sz="2000" dirty="0"/>
              <a:t>ب) خدا</a:t>
            </a:r>
            <a:r>
              <a:rPr lang="fa-IR" sz="2000" dirty="0" smtClean="0"/>
              <a:t>؟</a:t>
            </a:r>
          </a:p>
          <a:p>
            <a:pPr algn="r" rtl="1">
              <a:defRPr/>
            </a:pPr>
            <a:r>
              <a:rPr lang="fa-IR" sz="2000" dirty="0" smtClean="0"/>
              <a:t> </a:t>
            </a:r>
            <a:r>
              <a:rPr lang="fa-IR" sz="2000" dirty="0"/>
              <a:t>ج) ارواح شیطانی؟ </a:t>
            </a:r>
            <a:endParaRPr lang="fa-IR" sz="2000" dirty="0" smtClean="0"/>
          </a:p>
          <a:p>
            <a:pPr algn="r" rtl="1">
              <a:defRPr/>
            </a:pPr>
            <a:r>
              <a:rPr lang="fa-IR" sz="2000" dirty="0" smtClean="0"/>
              <a:t>د</a:t>
            </a:r>
            <a:r>
              <a:rPr lang="fa-IR" sz="2000" dirty="0"/>
              <a:t>) گناه به نام شیطان؟ </a:t>
            </a:r>
            <a:endParaRPr lang="fa-IR" sz="2000" dirty="0" smtClean="0"/>
          </a:p>
          <a:p>
            <a:pPr algn="r" rtl="1">
              <a:defRPr/>
            </a:pPr>
            <a:r>
              <a:rPr lang="fa-IR" sz="2000" dirty="0" smtClean="0"/>
              <a:t>. </a:t>
            </a:r>
            <a:r>
              <a:rPr lang="fa-IR" sz="2000" dirty="0"/>
              <a:t>کلمه "شیطان" به چه معنی</a:t>
            </a:r>
            <a:r>
              <a:rPr lang="fa-IR" sz="2000" dirty="0" smtClean="0"/>
              <a:t>؟</a:t>
            </a:r>
          </a:p>
          <a:p>
            <a:pPr algn="r" rtl="1">
              <a:defRPr/>
            </a:pPr>
            <a:r>
              <a:rPr lang="fa-IR" sz="2000" dirty="0" smtClean="0"/>
              <a:t>) </a:t>
            </a:r>
            <a:r>
              <a:rPr lang="fa-IR" sz="2000" dirty="0"/>
              <a:t>گناه؟ </a:t>
            </a:r>
            <a:endParaRPr lang="fa-IR" sz="2000" dirty="0" smtClean="0"/>
          </a:p>
          <a:p>
            <a:pPr algn="r" rtl="1">
              <a:defRPr/>
            </a:pPr>
            <a:r>
              <a:rPr lang="fa-IR" sz="2000" dirty="0" smtClean="0"/>
              <a:t>ب</a:t>
            </a:r>
            <a:r>
              <a:rPr lang="fa-IR" sz="2000" dirty="0"/>
              <a:t>) مار؟ </a:t>
            </a:r>
            <a:endParaRPr lang="fa-IR" sz="2000" dirty="0" smtClean="0"/>
          </a:p>
          <a:p>
            <a:pPr algn="r" rtl="1">
              <a:defRPr/>
            </a:pPr>
            <a:r>
              <a:rPr lang="fa-IR" sz="2000" dirty="0" smtClean="0"/>
              <a:t>ج</a:t>
            </a:r>
            <a:r>
              <a:rPr lang="fa-IR" sz="2000" dirty="0"/>
              <a:t>) غلط متهم / تهمت</a:t>
            </a:r>
            <a:r>
              <a:rPr lang="fa-IR" sz="2000" dirty="0" smtClean="0"/>
              <a:t>؟</a:t>
            </a:r>
          </a:p>
          <a:p>
            <a:pPr algn="r" rtl="1">
              <a:defRPr/>
            </a:pPr>
            <a:r>
              <a:rPr lang="fa-IR" sz="2000" dirty="0" smtClean="0"/>
              <a:t> </a:t>
            </a:r>
            <a:r>
              <a:rPr lang="fa-IR" sz="2000" dirty="0"/>
              <a:t>د) لوسیفر</a:t>
            </a:r>
            <a:endParaRPr lang="en-GB" sz="2000" dirty="0"/>
          </a:p>
        </p:txBody>
      </p:sp>
      <p:sp>
        <p:nvSpPr>
          <p:cNvPr id="4" name="Content Placeholder 3"/>
          <p:cNvSpPr>
            <a:spLocks noGrp="1"/>
          </p:cNvSpPr>
          <p:nvPr>
            <p:ph sz="half" idx="2"/>
          </p:nvPr>
        </p:nvSpPr>
        <p:spPr>
          <a:xfrm>
            <a:off x="4648200" y="1125538"/>
            <a:ext cx="4038600" cy="5005387"/>
          </a:xfrm>
        </p:spPr>
        <p:txBody>
          <a:bodyPr/>
          <a:lstStyle/>
          <a:p>
            <a:pPr algn="r" rtl="1">
              <a:defRPr/>
            </a:pPr>
            <a:r>
              <a:rPr lang="fa-IR" sz="1800" b="1" dirty="0"/>
              <a:t>. چه کلمه "شیطان" چیست؟</a:t>
            </a:r>
          </a:p>
          <a:p>
            <a:pPr algn="r" rtl="1">
              <a:defRPr/>
            </a:pPr>
            <a:r>
              <a:rPr lang="fa-IR" sz="1800" b="1" dirty="0"/>
              <a:t>؟) گناهکار</a:t>
            </a:r>
          </a:p>
          <a:p>
            <a:pPr algn="r" rtl="1">
              <a:defRPr/>
            </a:pPr>
            <a:r>
              <a:rPr lang="fa-IR" sz="1800" b="1" dirty="0"/>
              <a:t>  ب) دشمن؟ ج)</a:t>
            </a:r>
          </a:p>
          <a:p>
            <a:pPr algn="r" rtl="1">
              <a:defRPr/>
            </a:pPr>
            <a:r>
              <a:rPr lang="fa-IR" sz="1800" b="1" dirty="0"/>
              <a:t>  یک جانور</a:t>
            </a:r>
          </a:p>
          <a:p>
            <a:pPr algn="r" rtl="1">
              <a:defRPr/>
            </a:pPr>
            <a:r>
              <a:rPr lang="fa-IR" sz="1800" b="1" dirty="0"/>
              <a:t>د) پادشاه شیاطین؟ 5.</a:t>
            </a:r>
          </a:p>
          <a:p>
            <a:pPr algn="r" rtl="1">
              <a:defRPr/>
            </a:pPr>
            <a:r>
              <a:rPr lang="fa-IR" sz="1800" b="1" dirty="0"/>
              <a:t>  می توانید کلمه "شیطان" به مردم خوب اعمال؟</a:t>
            </a:r>
          </a:p>
          <a:p>
            <a:pPr algn="r" rtl="1">
              <a:defRPr/>
            </a:pPr>
            <a:r>
              <a:rPr lang="fa-IR" sz="1800" b="1" dirty="0"/>
              <a:t>؟ 6. 'شیطان "و" شیطان چه کاری می اشاره به ظاهرا؟</a:t>
            </a:r>
          </a:p>
          <a:p>
            <a:pPr algn="r" rtl="1">
              <a:defRPr/>
            </a:pPr>
            <a:r>
              <a:rPr lang="fa-IR" sz="1800" b="1" dirty="0"/>
              <a:t>؟ 7. چگونه باید 'شیاطین به عنوان به در عهد جدید؟ ارجاع را درک کنیم؟</a:t>
            </a:r>
          </a:p>
          <a:p>
            <a:pPr algn="r" rtl="1">
              <a:defRPr/>
            </a:pPr>
            <a:r>
              <a:rPr lang="fa-IR" sz="1800" b="1" dirty="0"/>
              <a:t>؟) فرشتگان عاصی</a:t>
            </a:r>
          </a:p>
          <a:p>
            <a:pPr algn="r" rtl="1">
              <a:defRPr/>
            </a:pPr>
            <a:r>
              <a:rPr lang="fa-IR" sz="1800" b="1" dirty="0"/>
              <a:t>ب) بیماری؟ ج</a:t>
            </a:r>
          </a:p>
          <a:p>
            <a:pPr algn="r" rtl="1">
              <a:defRPr/>
            </a:pPr>
            <a:r>
              <a:rPr lang="fa-IR" sz="1800" b="1" dirty="0"/>
              <a:t>) زبان روز برای بیماری، که مردم فکر توسط 'شیاطین باعث شد</a:t>
            </a:r>
          </a:p>
          <a:p>
            <a:pPr algn="r" rtl="1">
              <a:defRPr/>
            </a:pPr>
            <a:r>
              <a:rPr lang="fa-IR" sz="1800" b="1" dirty="0"/>
              <a:t>'؟ موجودات د) روح؟</a:t>
            </a:r>
          </a:p>
          <a:p>
            <a:pPr algn="r" rtl="1">
              <a:defRPr/>
            </a:pPr>
            <a:r>
              <a:rPr lang="fa-IR" sz="1800" b="1" dirty="0"/>
              <a:t>8. چه چیزی شما را توسط مار در باغ عدن را درک کنیم؟</a:t>
            </a:r>
            <a:endParaRPr lang="en-GB"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ualism2"/>
          <p:cNvPicPr>
            <a:picLocks noChangeAspect="1" noChangeArrowheads="1"/>
          </p:cNvPicPr>
          <p:nvPr/>
        </p:nvPicPr>
        <p:blipFill>
          <a:blip r:embed="rId2" cstate="print"/>
          <a:srcRect/>
          <a:stretch>
            <a:fillRect/>
          </a:stretch>
        </p:blipFill>
        <p:spPr bwMode="auto">
          <a:xfrm>
            <a:off x="2124074" y="1340768"/>
            <a:ext cx="4633913"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6"/>
                </a:solidFill>
              </a:rPr>
              <a:t>.</a:t>
            </a:r>
            <a:endParaRPr lang="en-US" dirty="0">
              <a:solidFill>
                <a:schemeClr val="accent6"/>
              </a:solidFill>
            </a:endParaRPr>
          </a:p>
        </p:txBody>
      </p:sp>
      <p:sp>
        <p:nvSpPr>
          <p:cNvPr id="5123" name="Rectangle 3"/>
          <p:cNvSpPr>
            <a:spLocks noGrp="1" noChangeArrowheads="1"/>
          </p:cNvSpPr>
          <p:nvPr>
            <p:ph idx="1"/>
          </p:nvPr>
        </p:nvSpPr>
        <p:spPr/>
        <p:txBody>
          <a:bodyPr/>
          <a:lstStyle/>
          <a:p>
            <a:pPr algn="r" rtl="1" eaLnBrk="1" hangingPunct="1">
              <a:defRPr/>
            </a:pPr>
            <a:r>
              <a:rPr lang="en-US" dirty="0" smtClean="0"/>
              <a:t>Amos 3:6</a:t>
            </a:r>
            <a:r>
              <a:rPr lang="fa-IR" dirty="0" smtClean="0"/>
              <a:t> شیپور دمیده شده است در شهر و مهم هستند هراسان؟آن حادثه که بدبختی امده در شهر ، مگر اینکه خداوند تمام کند این را ؟</a:t>
            </a:r>
          </a:p>
          <a:p>
            <a:pPr algn="r" rtl="1" eaLnBrk="1" hangingPunct="1">
              <a:defRPr/>
            </a:pPr>
            <a:r>
              <a:rPr lang="en-US" dirty="0" smtClean="0"/>
              <a:t>Micah 1:12 </a:t>
            </a:r>
            <a:r>
              <a:rPr lang="fa-IR" dirty="0" smtClean="0"/>
              <a:t> برای سکونت در مارونیت انتظاربطوری از خوبی، زیرا که بدبختی بود که آمده پائین از خداوند دروازه های اورشلیم</a:t>
            </a:r>
            <a:endParaRPr lang="en-US"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accent1">
                    <a:lumMod val="50000"/>
                  </a:schemeClr>
                </a:solidFill>
              </a:rPr>
              <a:t>.</a:t>
            </a:r>
            <a:endParaRPr lang="en-US" dirty="0">
              <a:solidFill>
                <a:schemeClr val="accent1">
                  <a:lumMod val="50000"/>
                </a:schemeClr>
              </a:solidFill>
            </a:endParaRPr>
          </a:p>
        </p:txBody>
      </p:sp>
      <p:sp>
        <p:nvSpPr>
          <p:cNvPr id="6147" name="Rectangle 3"/>
          <p:cNvSpPr>
            <a:spLocks noGrp="1" noChangeArrowheads="1"/>
          </p:cNvSpPr>
          <p:nvPr>
            <p:ph idx="1"/>
          </p:nvPr>
        </p:nvSpPr>
        <p:spPr/>
        <p:txBody>
          <a:bodyPr/>
          <a:lstStyle/>
          <a:p>
            <a:pPr algn="r" rtl="1" eaLnBrk="1" hangingPunct="1">
              <a:lnSpc>
                <a:spcPct val="90000"/>
              </a:lnSpc>
              <a:defRPr/>
            </a:pPr>
            <a:r>
              <a:rPr lang="en-US" dirty="0" err="1" smtClean="0"/>
              <a:t>Exod</a:t>
            </a:r>
            <a:r>
              <a:rPr lang="en-US" dirty="0" smtClean="0"/>
              <a:t> 4:11 </a:t>
            </a:r>
            <a:r>
              <a:rPr lang="fa-IR" dirty="0" smtClean="0"/>
              <a:t> و سپس خداوند گفت او « کسی ب.د که ساخته دهان انسانها را؟ کسی که ساخت او لال، دیده، یا کور؟ این نیست من خداوند؟</a:t>
            </a:r>
          </a:p>
          <a:p>
            <a:pPr algn="r" rtl="1" eaLnBrk="1" hangingPunct="1">
              <a:lnSpc>
                <a:spcPct val="90000"/>
              </a:lnSpc>
              <a:defRPr/>
            </a:pPr>
            <a:r>
              <a:rPr lang="en-US" dirty="0" smtClean="0"/>
              <a:t>Job 1:21-2:10 </a:t>
            </a:r>
            <a:r>
              <a:rPr lang="fa-IR" dirty="0" smtClean="0"/>
              <a:t> و او گفت ، برهنه من آمدم از مادر از رحمش بایستی برهنه من بر گردم. خداوند داده، و خداوند او ساخته را ها، مبارک نام او از خداوند، 10 اما او گفت، شما صحبت می کنید همچون اولین از جاهلان زن توانسته صحبت کتد، ما خوبی دریافت می کنیم از خداوند و نبایستی ما بدی و دریافت کنیم؟ همه در این امر نخواهیم گناهکار به همراه لب او.</a:t>
            </a:r>
            <a:endParaRPr lang="en-GB" dirty="0" smtClean="0"/>
          </a:p>
          <a:p>
            <a:pPr eaLnBrk="1" hangingPunct="1">
              <a:lnSpc>
                <a:spcPct val="90000"/>
              </a:lnSpc>
              <a:buFont typeface="Wingdings" pitchFamily="2" charset="2"/>
              <a:buNone/>
              <a:defRPr/>
            </a:pPr>
            <a:endParaRPr lang="en-US"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7813"/>
            <a:ext cx="8229600" cy="342875"/>
          </a:xfrm>
        </p:spPr>
        <p:txBody>
          <a:bodyPr/>
          <a:lstStyle/>
          <a:p>
            <a:r>
              <a:rPr lang="en-US" dirty="0" smtClean="0"/>
              <a:t>.</a:t>
            </a:r>
            <a:endParaRPr lang="en-US" dirty="0"/>
          </a:p>
        </p:txBody>
      </p:sp>
      <p:sp>
        <p:nvSpPr>
          <p:cNvPr id="7171" name="Rectangle 3"/>
          <p:cNvSpPr>
            <a:spLocks noGrp="1" noChangeArrowheads="1"/>
          </p:cNvSpPr>
          <p:nvPr>
            <p:ph idx="1"/>
          </p:nvPr>
        </p:nvSpPr>
        <p:spPr>
          <a:xfrm>
            <a:off x="457200" y="404664"/>
            <a:ext cx="8229600" cy="5726261"/>
          </a:xfrm>
        </p:spPr>
        <p:txBody>
          <a:bodyPr/>
          <a:lstStyle/>
          <a:p>
            <a:pPr algn="r" rtl="1" eaLnBrk="1" hangingPunct="1">
              <a:defRPr/>
            </a:pPr>
            <a:r>
              <a:rPr lang="en-US" altLang="ja-JP" sz="2800" dirty="0" err="1" smtClean="0">
                <a:ea typeface="ＭＳ Ｐゴシック" charset="-128"/>
              </a:rPr>
              <a:t>heb</a:t>
            </a:r>
            <a:r>
              <a:rPr lang="fa-IR" altLang="ja-JP" sz="2800" dirty="0" smtClean="0">
                <a:ea typeface="ＭＳ Ｐゴシック" charset="-128"/>
              </a:rPr>
              <a:t>. </a:t>
            </a:r>
            <a:r>
              <a:rPr lang="fa-IR" altLang="ja-JP" sz="2800" dirty="0">
                <a:ea typeface="ＭＳ Ｐゴシック" charset="-128"/>
              </a:rPr>
              <a:t>12: 6-11 برای خداوند یکی از رشته های او را دوست دارد، و مجازات هر پسر که او دریافت می کند. آن را برای نظم و انضباط است که شما باید برای تحمل و قدرت است. خدا است که درمان شما به عنوان پسر. برای آنچه که پسر است آنها پدر خود می کند نظم و انضباط وجود دارد؟ 8 اگر شما بدون نظم و انضباط، که در آن همه شرکت را ترک کرده اند، پس شما فرزندان نامشروع و نه پسر می باشد. علاوه بر این، ما پدران زمینی که ما را به حال منظم و ما آنها را محترم شمرده شود. ما باید نه خیلی بیشتر بود موضوع را به پدر و ارواح زندگی می کنند؟ برای آنها ما را برای یک زمان کوتاه آن را به عنوان بهترین به نظر می رسید به آنها نظم، اما او به ما رشته برای خوب ما، که ما ممکن است معظم له به اشتراک بگذارید. برای لحظه ای همه رشته دردناک به جای لذت بخش به نظر می رسد، اما بعد از آن بازده میوه های صلح آمیز از عدالت به کسانی که توسط آن آموزش دیده اند.</a:t>
            </a:r>
            <a:endParaRPr lang="ja-JP" altLang="en-US" sz="2800" dirty="0" smtClean="0">
              <a:ea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1230</TotalTime>
  <Words>2045</Words>
  <Application>Microsoft Office PowerPoint</Application>
  <PresentationFormat>On-screen Show (4:3)</PresentationFormat>
  <Paragraphs>126</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Balance</vt:lpstr>
      <vt:lpstr>مبانی انجیل  مطالعه درس 6 خداوند و بدی </vt:lpstr>
      <vt:lpstr>www.biblebasicsonline.com www.carelinks.net Email: info@carelinks.net </vt:lpstr>
      <vt:lpstr>6-1. خداوند و بدی</vt:lpstr>
      <vt:lpstr>خداوند بوده 100% با قدرت و نه دو خدایی</vt:lpstr>
      <vt:lpstr>PowerPoint Presentation</vt:lpstr>
      <vt:lpstr>PowerPoint Presentation</vt:lpstr>
      <vt:lpstr>.</vt:lpstr>
      <vt:lpstr>.</vt:lpstr>
      <vt:lpstr>.</vt:lpstr>
      <vt:lpstr>خدا بزرگتر از "شیطان است؛ دشمنان ما کمک به رستگاری</vt:lpstr>
      <vt:lpstr>.</vt:lpstr>
      <vt:lpstr>PowerPoint Presentation</vt:lpstr>
      <vt:lpstr>گناهانی از درون</vt:lpstr>
      <vt:lpstr>.</vt:lpstr>
      <vt:lpstr>.</vt:lpstr>
      <vt:lpstr>.</vt:lpstr>
      <vt:lpstr>.</vt:lpstr>
      <vt:lpstr>. </vt:lpstr>
      <vt:lpstr>. </vt:lpstr>
      <vt:lpstr>و جهان شیطانی در انجیل  </vt:lpstr>
      <vt:lpstr>. </vt:lpstr>
      <vt:lpstr>.</vt:lpstr>
      <vt:lpstr>.</vt:lpstr>
      <vt:lpstr>و جهان شیطانی درانجیل</vt:lpstr>
      <vt:lpstr>. </vt:lpstr>
      <vt:lpstr>شیطان و گناه</vt:lpstr>
      <vt:lpstr>. </vt:lpstr>
      <vt:lpstr>.</vt:lpstr>
      <vt:lpstr>.</vt:lpstr>
      <vt:lpstr>.</vt:lpstr>
      <vt:lpstr>.</vt:lpstr>
      <vt:lpstr>.</vt:lpstr>
      <vt:lpstr>. </vt:lpstr>
      <vt:lpstr>PowerPoint Presentation</vt:lpstr>
      <vt:lpstr>PowerPoint Presentation</vt:lpstr>
      <vt:lpstr>PowerPoint Presentation</vt:lpstr>
      <vt:lpstr>PowerPoint Presentation</vt:lpstr>
      <vt:lpstr>PowerPoint Presentation</vt:lpstr>
      <vt:lpstr>اندازه جهان هستی</vt:lpstr>
      <vt:lpstr>PowerPoint Presentation</vt:lpstr>
      <vt:lpstr>PowerPoint Presentation</vt:lpstr>
      <vt:lpstr>PowerPoint Presentation</vt:lpstr>
      <vt:lpstr>PowerPoint Presentation</vt:lpstr>
      <vt:lpstr>PowerPoint Presentation</vt:lpstr>
      <vt:lpstr>.</vt:lpstr>
      <vt:lpstr>شرق شرور و اهریمن است</vt:lpstr>
      <vt:lpstr>PowerPoint Presentation</vt:lpstr>
      <vt:lpstr>غرب شرور و اهریمن است</vt:lpstr>
      <vt:lpstr>تفکر معنوی از ذات</vt:lpstr>
      <vt:lpstr>.</vt:lpstr>
      <vt:lpstr>اعتقاد به شیطان کاهش. شیطان افزایش است؟</vt:lpstr>
      <vt:lpstr>www.biblebasicsonline.com www.carelinks.net Email: info@carelinks.net </vt:lpstr>
      <vt:lpstr>Study 6: Questions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 Roxana</cp:lastModifiedBy>
  <cp:revision>110</cp:revision>
  <dcterms:created xsi:type="dcterms:W3CDTF">2006-12-03T10:12:48Z</dcterms:created>
  <dcterms:modified xsi:type="dcterms:W3CDTF">2015-07-03T12:07:43Z</dcterms:modified>
</cp:coreProperties>
</file>